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119"/>
  </p:notesMasterIdLst>
  <p:handoutMasterIdLst>
    <p:handoutMasterId r:id="rId120"/>
  </p:handoutMasterIdLst>
  <p:sldIdLst>
    <p:sldId id="527" r:id="rId8"/>
    <p:sldId id="592" r:id="rId9"/>
    <p:sldId id="593" r:id="rId10"/>
    <p:sldId id="530" r:id="rId11"/>
    <p:sldId id="533" r:id="rId12"/>
    <p:sldId id="594" r:id="rId13"/>
    <p:sldId id="545" r:id="rId14"/>
    <p:sldId id="544" r:id="rId15"/>
    <p:sldId id="546" r:id="rId16"/>
    <p:sldId id="547" r:id="rId17"/>
    <p:sldId id="596" r:id="rId18"/>
    <p:sldId id="548" r:id="rId19"/>
    <p:sldId id="552" r:id="rId20"/>
    <p:sldId id="553" r:id="rId21"/>
    <p:sldId id="549" r:id="rId22"/>
    <p:sldId id="550" r:id="rId23"/>
    <p:sldId id="551" r:id="rId24"/>
    <p:sldId id="554" r:id="rId25"/>
    <p:sldId id="555" r:id="rId26"/>
    <p:sldId id="556" r:id="rId27"/>
    <p:sldId id="557" r:id="rId28"/>
    <p:sldId id="558" r:id="rId29"/>
    <p:sldId id="559" r:id="rId30"/>
    <p:sldId id="597" r:id="rId31"/>
    <p:sldId id="674" r:id="rId32"/>
    <p:sldId id="647" r:id="rId33"/>
    <p:sldId id="561" r:id="rId34"/>
    <p:sldId id="562" r:id="rId35"/>
    <p:sldId id="563" r:id="rId36"/>
    <p:sldId id="564" r:id="rId37"/>
    <p:sldId id="591" r:id="rId38"/>
    <p:sldId id="565" r:id="rId39"/>
    <p:sldId id="566" r:id="rId40"/>
    <p:sldId id="567" r:id="rId41"/>
    <p:sldId id="568" r:id="rId42"/>
    <p:sldId id="648" r:id="rId43"/>
    <p:sldId id="675" r:id="rId44"/>
    <p:sldId id="598" r:id="rId45"/>
    <p:sldId id="589" r:id="rId46"/>
    <p:sldId id="581" r:id="rId47"/>
    <p:sldId id="579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600" r:id="rId56"/>
    <p:sldId id="668" r:id="rId57"/>
    <p:sldId id="665" r:id="rId58"/>
    <p:sldId id="599" r:id="rId59"/>
    <p:sldId id="571" r:id="rId60"/>
    <p:sldId id="626" r:id="rId61"/>
    <p:sldId id="627" r:id="rId62"/>
    <p:sldId id="629" r:id="rId63"/>
    <p:sldId id="632" r:id="rId64"/>
    <p:sldId id="633" r:id="rId65"/>
    <p:sldId id="630" r:id="rId66"/>
    <p:sldId id="631" r:id="rId67"/>
    <p:sldId id="676" r:id="rId68"/>
    <p:sldId id="677" r:id="rId69"/>
    <p:sldId id="624" r:id="rId70"/>
    <p:sldId id="669" r:id="rId71"/>
    <p:sldId id="625" r:id="rId72"/>
    <p:sldId id="666" r:id="rId73"/>
    <p:sldId id="667" r:id="rId74"/>
    <p:sldId id="573" r:id="rId75"/>
    <p:sldId id="572" r:id="rId76"/>
    <p:sldId id="574" r:id="rId77"/>
    <p:sldId id="670" r:id="rId78"/>
    <p:sldId id="575" r:id="rId79"/>
    <p:sldId id="580" r:id="rId80"/>
    <p:sldId id="576" r:id="rId81"/>
    <p:sldId id="590" r:id="rId82"/>
    <p:sldId id="671" r:id="rId83"/>
    <p:sldId id="661" r:id="rId84"/>
    <p:sldId id="662" r:id="rId85"/>
    <p:sldId id="672" r:id="rId86"/>
    <p:sldId id="638" r:id="rId87"/>
    <p:sldId id="653" r:id="rId88"/>
    <p:sldId id="652" r:id="rId89"/>
    <p:sldId id="639" r:id="rId90"/>
    <p:sldId id="640" r:id="rId91"/>
    <p:sldId id="634" r:id="rId92"/>
    <p:sldId id="577" r:id="rId93"/>
    <p:sldId id="658" r:id="rId94"/>
    <p:sldId id="659" r:id="rId95"/>
    <p:sldId id="654" r:id="rId96"/>
    <p:sldId id="655" r:id="rId97"/>
    <p:sldId id="657" r:id="rId98"/>
    <p:sldId id="660" r:id="rId99"/>
    <p:sldId id="578" r:id="rId100"/>
    <p:sldId id="673" r:id="rId101"/>
    <p:sldId id="646" r:id="rId102"/>
    <p:sldId id="651" r:id="rId103"/>
    <p:sldId id="644" r:id="rId104"/>
    <p:sldId id="645" r:id="rId105"/>
    <p:sldId id="656" r:id="rId106"/>
    <p:sldId id="650" r:id="rId107"/>
    <p:sldId id="678" r:id="rId108"/>
    <p:sldId id="635" r:id="rId109"/>
    <p:sldId id="602" r:id="rId110"/>
    <p:sldId id="622" r:id="rId111"/>
    <p:sldId id="616" r:id="rId112"/>
    <p:sldId id="529" r:id="rId113"/>
    <p:sldId id="617" r:id="rId114"/>
    <p:sldId id="623" r:id="rId115"/>
    <p:sldId id="569" r:id="rId116"/>
    <p:sldId id="570" r:id="rId117"/>
    <p:sldId id="637" r:id="rId118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0"/>
    <a:srgbClr val="585858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22E42-F5A4-46D0-89EC-E703CFA3C97B}" v="4424" dt="2019-11-18T15:07:3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22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694" y="48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Winter, Joni" userId="f9dad706-40bb-4326-9a97-6a3927829ea3" providerId="ADAL" clId="{BD922E42-F5A4-46D0-89EC-E703CFA3C97B}"/>
    <pc:docChg chg="undo custSel addSld delSld modSld sldOrd">
      <pc:chgData name="De Winter, Joni" userId="f9dad706-40bb-4326-9a97-6a3927829ea3" providerId="ADAL" clId="{BD922E42-F5A4-46D0-89EC-E703CFA3C97B}" dt="2019-11-18T15:07:58.349" v="5903" actId="20577"/>
      <pc:docMkLst>
        <pc:docMk/>
      </pc:docMkLst>
      <pc:sldChg chg="modNotesTx">
        <pc:chgData name="De Winter, Joni" userId="f9dad706-40bb-4326-9a97-6a3927829ea3" providerId="ADAL" clId="{BD922E42-F5A4-46D0-89EC-E703CFA3C97B}" dt="2019-11-18T14:16:43.195" v="5831" actId="6549"/>
        <pc:sldMkLst>
          <pc:docMk/>
          <pc:sldMk cId="2920342536" sldId="530"/>
        </pc:sldMkLst>
      </pc:sldChg>
      <pc:sldChg chg="modSp">
        <pc:chgData name="De Winter, Joni" userId="f9dad706-40bb-4326-9a97-6a3927829ea3" providerId="ADAL" clId="{BD922E42-F5A4-46D0-89EC-E703CFA3C97B}" dt="2019-11-17T13:57:08.006" v="4148"/>
        <pc:sldMkLst>
          <pc:docMk/>
          <pc:sldMk cId="3178937270" sldId="544"/>
        </pc:sldMkLst>
        <pc:spChg chg="mod">
          <ac:chgData name="De Winter, Joni" userId="f9dad706-40bb-4326-9a97-6a3927829ea3" providerId="ADAL" clId="{BD922E42-F5A4-46D0-89EC-E703CFA3C97B}" dt="2019-11-17T13:57:08.006" v="4148"/>
          <ac:spMkLst>
            <pc:docMk/>
            <pc:sldMk cId="3178937270" sldId="54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05.682" v="4147"/>
        <pc:sldMkLst>
          <pc:docMk/>
          <pc:sldMk cId="3115296165" sldId="545"/>
        </pc:sldMkLst>
        <pc:spChg chg="mod">
          <ac:chgData name="De Winter, Joni" userId="f9dad706-40bb-4326-9a97-6a3927829ea3" providerId="ADAL" clId="{BD922E42-F5A4-46D0-89EC-E703CFA3C97B}" dt="2019-11-17T13:57:05.682" v="4147"/>
          <ac:spMkLst>
            <pc:docMk/>
            <pc:sldMk cId="3115296165" sldId="54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0.807" v="4149"/>
        <pc:sldMkLst>
          <pc:docMk/>
          <pc:sldMk cId="4023125395" sldId="546"/>
        </pc:sldMkLst>
        <pc:spChg chg="mod">
          <ac:chgData name="De Winter, Joni" userId="f9dad706-40bb-4326-9a97-6a3927829ea3" providerId="ADAL" clId="{BD922E42-F5A4-46D0-89EC-E703CFA3C97B}" dt="2019-11-17T13:57:10.807" v="4149"/>
          <ac:spMkLst>
            <pc:docMk/>
            <pc:sldMk cId="4023125395" sldId="54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3.716" v="4150"/>
        <pc:sldMkLst>
          <pc:docMk/>
          <pc:sldMk cId="571840975" sldId="547"/>
        </pc:sldMkLst>
        <pc:spChg chg="mod">
          <ac:chgData name="De Winter, Joni" userId="f9dad706-40bb-4326-9a97-6a3927829ea3" providerId="ADAL" clId="{BD922E42-F5A4-46D0-89EC-E703CFA3C97B}" dt="2019-11-17T13:57:13.716" v="4150"/>
          <ac:spMkLst>
            <pc:docMk/>
            <pc:sldMk cId="571840975" sldId="54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18.873" v="4151"/>
        <pc:sldMkLst>
          <pc:docMk/>
          <pc:sldMk cId="4089381938" sldId="548"/>
        </pc:sldMkLst>
        <pc:spChg chg="mod">
          <ac:chgData name="De Winter, Joni" userId="f9dad706-40bb-4326-9a97-6a3927829ea3" providerId="ADAL" clId="{BD922E42-F5A4-46D0-89EC-E703CFA3C97B}" dt="2019-11-17T13:57:18.873" v="4151"/>
          <ac:spMkLst>
            <pc:docMk/>
            <pc:sldMk cId="4089381938" sldId="54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2.327" v="4154"/>
        <pc:sldMkLst>
          <pc:docMk/>
          <pc:sldMk cId="957560042" sldId="549"/>
        </pc:sldMkLst>
        <pc:spChg chg="mod">
          <ac:chgData name="De Winter, Joni" userId="f9dad706-40bb-4326-9a97-6a3927829ea3" providerId="ADAL" clId="{BD922E42-F5A4-46D0-89EC-E703CFA3C97B}" dt="2019-11-17T13:57:32.327" v="4154"/>
          <ac:spMkLst>
            <pc:docMk/>
            <pc:sldMk cId="957560042" sldId="54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5.536" v="4155"/>
        <pc:sldMkLst>
          <pc:docMk/>
          <pc:sldMk cId="3333973306" sldId="550"/>
        </pc:sldMkLst>
        <pc:spChg chg="mod">
          <ac:chgData name="De Winter, Joni" userId="f9dad706-40bb-4326-9a97-6a3927829ea3" providerId="ADAL" clId="{BD922E42-F5A4-46D0-89EC-E703CFA3C97B}" dt="2019-11-17T13:57:35.536" v="4155"/>
          <ac:spMkLst>
            <pc:docMk/>
            <pc:sldMk cId="3333973306" sldId="55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37.846" v="4156"/>
        <pc:sldMkLst>
          <pc:docMk/>
          <pc:sldMk cId="174241945" sldId="551"/>
        </pc:sldMkLst>
        <pc:spChg chg="mod">
          <ac:chgData name="De Winter, Joni" userId="f9dad706-40bb-4326-9a97-6a3927829ea3" providerId="ADAL" clId="{BD922E42-F5A4-46D0-89EC-E703CFA3C97B}" dt="2019-11-17T13:57:37.846" v="4156"/>
          <ac:spMkLst>
            <pc:docMk/>
            <pc:sldMk cId="174241945" sldId="551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6.712" v="4152"/>
        <pc:sldMkLst>
          <pc:docMk/>
          <pc:sldMk cId="316284486" sldId="552"/>
        </pc:sldMkLst>
        <pc:spChg chg="mod">
          <ac:chgData name="De Winter, Joni" userId="f9dad706-40bb-4326-9a97-6a3927829ea3" providerId="ADAL" clId="{BD922E42-F5A4-46D0-89EC-E703CFA3C97B}" dt="2019-11-17T13:57:26.712" v="4152"/>
          <ac:spMkLst>
            <pc:docMk/>
            <pc:sldMk cId="316284486" sldId="552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28.955" v="4153"/>
        <pc:sldMkLst>
          <pc:docMk/>
          <pc:sldMk cId="3246867631" sldId="553"/>
        </pc:sldMkLst>
        <pc:spChg chg="mod">
          <ac:chgData name="De Winter, Joni" userId="f9dad706-40bb-4326-9a97-6a3927829ea3" providerId="ADAL" clId="{BD922E42-F5A4-46D0-89EC-E703CFA3C97B}" dt="2019-11-17T13:57:28.955" v="4153"/>
          <ac:spMkLst>
            <pc:docMk/>
            <pc:sldMk cId="3246867631" sldId="553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0.400" v="4157"/>
        <pc:sldMkLst>
          <pc:docMk/>
          <pc:sldMk cId="349722052" sldId="554"/>
        </pc:sldMkLst>
        <pc:spChg chg="mod">
          <ac:chgData name="De Winter, Joni" userId="f9dad706-40bb-4326-9a97-6a3927829ea3" providerId="ADAL" clId="{BD922E42-F5A4-46D0-89EC-E703CFA3C97B}" dt="2019-11-17T13:57:40.400" v="4157"/>
          <ac:spMkLst>
            <pc:docMk/>
            <pc:sldMk cId="349722052" sldId="554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2.532" v="4158"/>
        <pc:sldMkLst>
          <pc:docMk/>
          <pc:sldMk cId="2841340169" sldId="555"/>
        </pc:sldMkLst>
        <pc:spChg chg="mod">
          <ac:chgData name="De Winter, Joni" userId="f9dad706-40bb-4326-9a97-6a3927829ea3" providerId="ADAL" clId="{BD922E42-F5A4-46D0-89EC-E703CFA3C97B}" dt="2019-11-17T13:57:42.532" v="4158"/>
          <ac:spMkLst>
            <pc:docMk/>
            <pc:sldMk cId="2841340169" sldId="55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7.373" v="4159"/>
        <pc:sldMkLst>
          <pc:docMk/>
          <pc:sldMk cId="791277033" sldId="556"/>
        </pc:sldMkLst>
        <pc:spChg chg="mod">
          <ac:chgData name="De Winter, Joni" userId="f9dad706-40bb-4326-9a97-6a3927829ea3" providerId="ADAL" clId="{BD922E42-F5A4-46D0-89EC-E703CFA3C97B}" dt="2019-11-17T13:57:47.373" v="4159"/>
          <ac:spMkLst>
            <pc:docMk/>
            <pc:sldMk cId="791277033" sldId="55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49.235" v="4160"/>
        <pc:sldMkLst>
          <pc:docMk/>
          <pc:sldMk cId="2250624840" sldId="557"/>
        </pc:sldMkLst>
        <pc:spChg chg="mod">
          <ac:chgData name="De Winter, Joni" userId="f9dad706-40bb-4326-9a97-6a3927829ea3" providerId="ADAL" clId="{BD922E42-F5A4-46D0-89EC-E703CFA3C97B}" dt="2019-11-17T13:57:49.235" v="4160"/>
          <ac:spMkLst>
            <pc:docMk/>
            <pc:sldMk cId="2250624840" sldId="55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1.393" v="4161"/>
        <pc:sldMkLst>
          <pc:docMk/>
          <pc:sldMk cId="1740820647" sldId="558"/>
        </pc:sldMkLst>
        <pc:spChg chg="mod">
          <ac:chgData name="De Winter, Joni" userId="f9dad706-40bb-4326-9a97-6a3927829ea3" providerId="ADAL" clId="{BD922E42-F5A4-46D0-89EC-E703CFA3C97B}" dt="2019-11-17T13:57:51.393" v="4161"/>
          <ac:spMkLst>
            <pc:docMk/>
            <pc:sldMk cId="1740820647" sldId="558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7:53.382" v="4162"/>
        <pc:sldMkLst>
          <pc:docMk/>
          <pc:sldMk cId="1429350762" sldId="559"/>
        </pc:sldMkLst>
        <pc:spChg chg="mod">
          <ac:chgData name="De Winter, Joni" userId="f9dad706-40bb-4326-9a97-6a3927829ea3" providerId="ADAL" clId="{BD922E42-F5A4-46D0-89EC-E703CFA3C97B}" dt="2019-11-17T13:57:53.382" v="4162"/>
          <ac:spMkLst>
            <pc:docMk/>
            <pc:sldMk cId="1429350762" sldId="559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17.456" v="4167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BD922E42-F5A4-46D0-89EC-E703CFA3C97B}" dt="2019-11-17T13:58:17.456" v="4167" actId="20577"/>
          <ac:spMkLst>
            <pc:docMk/>
            <pc:sldMk cId="4204352873" sldId="5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15.491" v="4163" actId="20577"/>
          <ac:spMkLst>
            <pc:docMk/>
            <pc:sldMk cId="4204352873" sldId="56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26.105" v="4170" actId="20577"/>
        <pc:sldMkLst>
          <pc:docMk/>
          <pc:sldMk cId="79882902" sldId="562"/>
        </pc:sldMkLst>
        <pc:spChg chg="mod">
          <ac:chgData name="De Winter, Joni" userId="f9dad706-40bb-4326-9a97-6a3927829ea3" providerId="ADAL" clId="{BD922E42-F5A4-46D0-89EC-E703CFA3C97B}" dt="2019-11-17T13:58:21.946" v="4168"/>
          <ac:spMkLst>
            <pc:docMk/>
            <pc:sldMk cId="79882902" sldId="5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6.105" v="4170" actId="20577"/>
          <ac:spMkLst>
            <pc:docMk/>
            <pc:sldMk cId="79882902" sldId="56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1.356" v="4172"/>
        <pc:sldMkLst>
          <pc:docMk/>
          <pc:sldMk cId="2899222287" sldId="563"/>
        </pc:sldMkLst>
        <pc:spChg chg="mod">
          <ac:chgData name="De Winter, Joni" userId="f9dad706-40bb-4326-9a97-6a3927829ea3" providerId="ADAL" clId="{BD922E42-F5A4-46D0-89EC-E703CFA3C97B}" dt="2019-11-17T13:58:31.356" v="4172"/>
          <ac:spMkLst>
            <pc:docMk/>
            <pc:sldMk cId="2899222287" sldId="56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29.914" v="4171" actId="20577"/>
          <ac:spMkLst>
            <pc:docMk/>
            <pc:sldMk cId="2899222287" sldId="563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35.065" v="4174"/>
        <pc:sldMkLst>
          <pc:docMk/>
          <pc:sldMk cId="1167619155" sldId="564"/>
        </pc:sldMkLst>
        <pc:spChg chg="mod">
          <ac:chgData name="De Winter, Joni" userId="f9dad706-40bb-4326-9a97-6a3927829ea3" providerId="ADAL" clId="{BD922E42-F5A4-46D0-89EC-E703CFA3C97B}" dt="2019-11-17T13:58:35.065" v="4174"/>
          <ac:spMkLst>
            <pc:docMk/>
            <pc:sldMk cId="1167619155" sldId="5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4.084" v="4173" actId="20577"/>
          <ac:spMkLst>
            <pc:docMk/>
            <pc:sldMk cId="1167619155" sldId="564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5.443" v="4178" actId="20577"/>
        <pc:sldMkLst>
          <pc:docMk/>
          <pc:sldMk cId="683239227" sldId="565"/>
        </pc:sldMkLst>
        <pc:spChg chg="mod">
          <ac:chgData name="De Winter, Joni" userId="f9dad706-40bb-4326-9a97-6a3927829ea3" providerId="ADAL" clId="{BD922E42-F5A4-46D0-89EC-E703CFA3C97B}" dt="2019-11-17T13:58:43.159" v="4177"/>
          <ac:spMkLst>
            <pc:docMk/>
            <pc:sldMk cId="683239227" sldId="5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45.443" v="4178" actId="20577"/>
          <ac:spMkLst>
            <pc:docMk/>
            <pc:sldMk cId="683239227" sldId="56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8:49.701" v="4179"/>
        <pc:sldMkLst>
          <pc:docMk/>
          <pc:sldMk cId="2884241933" sldId="566"/>
        </pc:sldMkLst>
        <pc:spChg chg="mod">
          <ac:chgData name="De Winter, Joni" userId="f9dad706-40bb-4326-9a97-6a3927829ea3" providerId="ADAL" clId="{BD922E42-F5A4-46D0-89EC-E703CFA3C97B}" dt="2019-11-17T13:58:49.701" v="4179"/>
          <ac:spMkLst>
            <pc:docMk/>
            <pc:sldMk cId="2884241933" sldId="566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58.144" v="4180"/>
        <pc:sldMkLst>
          <pc:docMk/>
          <pc:sldMk cId="1827942474" sldId="567"/>
        </pc:sldMkLst>
        <pc:spChg chg="mod">
          <ac:chgData name="De Winter, Joni" userId="f9dad706-40bb-4326-9a97-6a3927829ea3" providerId="ADAL" clId="{BD922E42-F5A4-46D0-89EC-E703CFA3C97B}" dt="2019-11-17T13:58:58.144" v="4180"/>
          <ac:spMkLst>
            <pc:docMk/>
            <pc:sldMk cId="1827942474" sldId="567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9:00.924" v="4181"/>
        <pc:sldMkLst>
          <pc:docMk/>
          <pc:sldMk cId="4100869783" sldId="568"/>
        </pc:sldMkLst>
        <pc:spChg chg="mod">
          <ac:chgData name="De Winter, Joni" userId="f9dad706-40bb-4326-9a97-6a3927829ea3" providerId="ADAL" clId="{BD922E42-F5A4-46D0-89EC-E703CFA3C97B}" dt="2019-11-17T13:59:00.924" v="4181"/>
          <ac:spMkLst>
            <pc:docMk/>
            <pc:sldMk cId="4100869783" sldId="568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8T15:06:32.448" v="5881" actId="1076"/>
        <pc:sldMkLst>
          <pc:docMk/>
          <pc:sldMk cId="85608097" sldId="572"/>
        </pc:sldMkLst>
        <pc:spChg chg="mod">
          <ac:chgData name="De Winter, Joni" userId="f9dad706-40bb-4326-9a97-6a3927829ea3" providerId="ADAL" clId="{BD922E42-F5A4-46D0-89EC-E703CFA3C97B}" dt="2019-11-17T14:01:42.518" v="4342"/>
          <ac:spMkLst>
            <pc:docMk/>
            <pc:sldMk cId="85608097" sldId="57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8T15:06:31.303" v="5880" actId="15"/>
          <ac:spMkLst>
            <pc:docMk/>
            <pc:sldMk cId="85608097" sldId="572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5:06:22.177" v="5842" actId="1076"/>
          <ac:picMkLst>
            <pc:docMk/>
            <pc:sldMk cId="85608097" sldId="572"/>
            <ac:picMk id="3" creationId="{EDFABF8A-2343-4D05-A75D-F654E7990071}"/>
          </ac:picMkLst>
        </pc:picChg>
        <pc:picChg chg="mod">
          <ac:chgData name="De Winter, Joni" userId="f9dad706-40bb-4326-9a97-6a3927829ea3" providerId="ADAL" clId="{BD922E42-F5A4-46D0-89EC-E703CFA3C97B}" dt="2019-11-18T15:06:32.448" v="5881" actId="1076"/>
          <ac:picMkLst>
            <pc:docMk/>
            <pc:sldMk cId="85608097" sldId="572"/>
            <ac:picMk id="4" creationId="{6EC91B07-0385-441F-B843-C893E3FF16FF}"/>
          </ac:picMkLst>
        </pc:picChg>
      </pc:sldChg>
      <pc:sldChg chg="modSp">
        <pc:chgData name="De Winter, Joni" userId="f9dad706-40bb-4326-9a97-6a3927829ea3" providerId="ADAL" clId="{BD922E42-F5A4-46D0-89EC-E703CFA3C97B}" dt="2019-11-17T14:01:40.492" v="4341"/>
        <pc:sldMkLst>
          <pc:docMk/>
          <pc:sldMk cId="1661615009" sldId="573"/>
        </pc:sldMkLst>
        <pc:spChg chg="mod">
          <ac:chgData name="De Winter, Joni" userId="f9dad706-40bb-4326-9a97-6a3927829ea3" providerId="ADAL" clId="{BD922E42-F5A4-46D0-89EC-E703CFA3C97B}" dt="2019-11-17T14:01:40.492" v="4341"/>
          <ac:spMkLst>
            <pc:docMk/>
            <pc:sldMk cId="1661615009" sldId="57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6:37.089" v="4054" actId="20577"/>
          <ac:spMkLst>
            <pc:docMk/>
            <pc:sldMk cId="1661615009" sldId="573"/>
            <ac:spMk id="7" creationId="{C44A3900-F539-429B-B8B3-2DD338503E9B}"/>
          </ac:spMkLst>
        </pc:spChg>
      </pc:sldChg>
      <pc:sldChg chg="delSp modSp modAnim">
        <pc:chgData name="De Winter, Joni" userId="f9dad706-40bb-4326-9a97-6a3927829ea3" providerId="ADAL" clId="{BD922E42-F5A4-46D0-89EC-E703CFA3C97B}" dt="2019-11-17T15:46:56.449" v="5063" actId="20577"/>
        <pc:sldMkLst>
          <pc:docMk/>
          <pc:sldMk cId="1620387965" sldId="574"/>
        </pc:sldMkLst>
        <pc:spChg chg="mod">
          <ac:chgData name="De Winter, Joni" userId="f9dad706-40bb-4326-9a97-6a3927829ea3" providerId="ADAL" clId="{BD922E42-F5A4-46D0-89EC-E703CFA3C97B}" dt="2019-11-17T14:01:46.302" v="4343"/>
          <ac:spMkLst>
            <pc:docMk/>
            <pc:sldMk cId="1620387965" sldId="57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5:35:25.335" v="4699" actId="1076"/>
          <ac:spMkLst>
            <pc:docMk/>
            <pc:sldMk cId="1620387965" sldId="57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7T15:46:56.449" v="5063" actId="20577"/>
          <ac:spMkLst>
            <pc:docMk/>
            <pc:sldMk cId="1620387965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7T15:34:57.002" v="4696" actId="478"/>
          <ac:picMkLst>
            <pc:docMk/>
            <pc:sldMk cId="1620387965" sldId="574"/>
            <ac:picMk id="9" creationId="{9FFE6CCE-AE7D-4D4A-AEDE-82BD08B6EA83}"/>
          </ac:picMkLst>
        </pc:picChg>
      </pc:sldChg>
      <pc:sldChg chg="modSp modNotesTx">
        <pc:chgData name="De Winter, Joni" userId="f9dad706-40bb-4326-9a97-6a3927829ea3" providerId="ADAL" clId="{BD922E42-F5A4-46D0-89EC-E703CFA3C97B}" dt="2019-11-17T15:34:08.429" v="4694" actId="20577"/>
        <pc:sldMkLst>
          <pc:docMk/>
          <pc:sldMk cId="949171185" sldId="575"/>
        </pc:sldMkLst>
        <pc:spChg chg="mod">
          <ac:chgData name="De Winter, Joni" userId="f9dad706-40bb-4326-9a97-6a3927829ea3" providerId="ADAL" clId="{BD922E42-F5A4-46D0-89EC-E703CFA3C97B}" dt="2019-11-17T14:01:48.500" v="4344"/>
          <ac:spMkLst>
            <pc:docMk/>
            <pc:sldMk cId="949171185" sldId="575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4:02:06.392" v="4355" actId="20577"/>
        <pc:sldMkLst>
          <pc:docMk/>
          <pc:sldMk cId="2025296215" sldId="576"/>
        </pc:sldMkLst>
        <pc:spChg chg="mod">
          <ac:chgData name="De Winter, Joni" userId="f9dad706-40bb-4326-9a97-6a3927829ea3" providerId="ADAL" clId="{BD922E42-F5A4-46D0-89EC-E703CFA3C97B}" dt="2019-11-17T14:02:06.392" v="4355" actId="20577"/>
          <ac:spMkLst>
            <pc:docMk/>
            <pc:sldMk cId="2025296215" sldId="576"/>
            <ac:spMk id="5" creationId="{7AC53583-83C2-E741-A645-DEACB1D98115}"/>
          </ac:spMkLst>
        </pc:spChg>
      </pc:sldChg>
      <pc:sldChg chg="modSp modAnim">
        <pc:chgData name="De Winter, Joni" userId="f9dad706-40bb-4326-9a97-6a3927829ea3" providerId="ADAL" clId="{BD922E42-F5A4-46D0-89EC-E703CFA3C97B}" dt="2019-11-17T14:02:50.758" v="4369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BD922E42-F5A4-46D0-89EC-E703CFA3C97B}" dt="2019-11-17T14:02:50.758" v="4369" actId="20577"/>
          <ac:spMkLst>
            <pc:docMk/>
            <pc:sldMk cId="3759398811" sldId="57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18:08.100" v="42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26:39.334" v="478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modSp ord modAnim">
        <pc:chgData name="De Winter, Joni" userId="f9dad706-40bb-4326-9a97-6a3927829ea3" providerId="ADAL" clId="{BD922E42-F5A4-46D0-89EC-E703CFA3C97B}" dt="2019-11-17T14:03:16.303" v="4376"/>
        <pc:sldMkLst>
          <pc:docMk/>
          <pc:sldMk cId="1063972714" sldId="578"/>
        </pc:sldMkLst>
        <pc:spChg chg="mod">
          <ac:chgData name="De Winter, Joni" userId="f9dad706-40bb-4326-9a97-6a3927829ea3" providerId="ADAL" clId="{BD922E42-F5A4-46D0-89EC-E703CFA3C97B}" dt="2019-11-17T14:03:16.303" v="4376"/>
          <ac:spMkLst>
            <pc:docMk/>
            <pc:sldMk cId="1063972714" sldId="57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40:09.034" v="2305" actId="20577"/>
          <ac:spMkLst>
            <pc:docMk/>
            <pc:sldMk cId="1063972714" sldId="578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42:49.549" v="2531" actId="20577"/>
          <ac:spMkLst>
            <pc:docMk/>
            <pc:sldMk cId="1063972714" sldId="578"/>
            <ac:spMk id="8" creationId="{547320B8-3148-451F-9273-26ECD8C5A154}"/>
          </ac:spMkLst>
        </pc:spChg>
      </pc:sldChg>
      <pc:sldChg chg="modSp">
        <pc:chgData name="De Winter, Joni" userId="f9dad706-40bb-4326-9a97-6a3927829ea3" providerId="ADAL" clId="{BD922E42-F5A4-46D0-89EC-E703CFA3C97B}" dt="2019-11-17T14:00:10.624" v="4278" actId="6549"/>
        <pc:sldMkLst>
          <pc:docMk/>
          <pc:sldMk cId="1042645505" sldId="579"/>
        </pc:sldMkLst>
        <pc:spChg chg="mod">
          <ac:chgData name="De Winter, Joni" userId="f9dad706-40bb-4326-9a97-6a3927829ea3" providerId="ADAL" clId="{BD922E42-F5A4-46D0-89EC-E703CFA3C97B}" dt="2019-11-17T14:00:09.080" v="4277"/>
          <ac:spMkLst>
            <pc:docMk/>
            <pc:sldMk cId="1042645505" sldId="57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0.624" v="4278" actId="6549"/>
          <ac:spMkLst>
            <pc:docMk/>
            <pc:sldMk cId="1042645505" sldId="57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1:58.264" v="4348" actId="20577"/>
        <pc:sldMkLst>
          <pc:docMk/>
          <pc:sldMk cId="1171504872" sldId="580"/>
        </pc:sldMkLst>
        <pc:spChg chg="mod">
          <ac:chgData name="De Winter, Joni" userId="f9dad706-40bb-4326-9a97-6a3927829ea3" providerId="ADAL" clId="{BD922E42-F5A4-46D0-89EC-E703CFA3C97B}" dt="2019-11-17T14:01:58.264" v="4348" actId="20577"/>
          <ac:spMkLst>
            <pc:docMk/>
            <pc:sldMk cId="1171504872" sldId="580"/>
            <ac:spMk id="5" creationId="{130C2F26-CE1B-4062-8B4E-B4617D072742}"/>
          </ac:spMkLst>
        </pc:spChg>
      </pc:sldChg>
      <pc:sldChg chg="modSp">
        <pc:chgData name="De Winter, Joni" userId="f9dad706-40bb-4326-9a97-6a3927829ea3" providerId="ADAL" clId="{BD922E42-F5A4-46D0-89EC-E703CFA3C97B}" dt="2019-11-17T14:00:05.256" v="4276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BD922E42-F5A4-46D0-89EC-E703CFA3C97B}" dt="2019-11-17T14:00:02.305" v="4275"/>
          <ac:spMkLst>
            <pc:docMk/>
            <pc:sldMk cId="2285905781" sldId="58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05.256" v="4276" actId="20577"/>
          <ac:spMkLst>
            <pc:docMk/>
            <pc:sldMk cId="2285905781" sldId="58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4.684" v="4280" actId="6549"/>
        <pc:sldMkLst>
          <pc:docMk/>
          <pc:sldMk cId="3050589292" sldId="582"/>
        </pc:sldMkLst>
        <pc:spChg chg="mod">
          <ac:chgData name="De Winter, Joni" userId="f9dad706-40bb-4326-9a97-6a3927829ea3" providerId="ADAL" clId="{BD922E42-F5A4-46D0-89EC-E703CFA3C97B}" dt="2019-11-17T14:00:13.069" v="4279"/>
          <ac:spMkLst>
            <pc:docMk/>
            <pc:sldMk cId="3050589292" sldId="58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4.684" v="4280" actId="6549"/>
          <ac:spMkLst>
            <pc:docMk/>
            <pc:sldMk cId="3050589292" sldId="582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18.833" v="4282" actId="6549"/>
        <pc:sldMkLst>
          <pc:docMk/>
          <pc:sldMk cId="1985579905" sldId="583"/>
        </pc:sldMkLst>
        <pc:spChg chg="mod">
          <ac:chgData name="De Winter, Joni" userId="f9dad706-40bb-4326-9a97-6a3927829ea3" providerId="ADAL" clId="{BD922E42-F5A4-46D0-89EC-E703CFA3C97B}" dt="2019-11-17T14:00:17.159" v="4281"/>
          <ac:spMkLst>
            <pc:docMk/>
            <pc:sldMk cId="1985579905" sldId="583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18.833" v="4282" actId="6549"/>
          <ac:spMkLst>
            <pc:docMk/>
            <pc:sldMk cId="1985579905" sldId="583"/>
            <ac:spMk id="6" creationId="{A6162BF0-5FCC-D644-B779-4756A2B6D52B}"/>
          </ac:spMkLst>
        </pc:spChg>
      </pc:sldChg>
      <pc:sldChg chg="modSp modAnim">
        <pc:chgData name="De Winter, Joni" userId="f9dad706-40bb-4326-9a97-6a3927829ea3" providerId="ADAL" clId="{BD922E42-F5A4-46D0-89EC-E703CFA3C97B}" dt="2019-11-18T14:09:17.875" v="5830" actId="1076"/>
        <pc:sldMkLst>
          <pc:docMk/>
          <pc:sldMk cId="1793811435" sldId="584"/>
        </pc:sldMkLst>
        <pc:spChg chg="mod">
          <ac:chgData name="De Winter, Joni" userId="f9dad706-40bb-4326-9a97-6a3927829ea3" providerId="ADAL" clId="{BD922E42-F5A4-46D0-89EC-E703CFA3C97B}" dt="2019-11-17T14:00:21.275" v="4283"/>
          <ac:spMkLst>
            <pc:docMk/>
            <pc:sldMk cId="1793811435" sldId="58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2.339" v="4284" actId="6549"/>
          <ac:spMkLst>
            <pc:docMk/>
            <pc:sldMk cId="1793811435" sldId="58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8T14:08:58.926" v="5828" actId="20577"/>
          <ac:spMkLst>
            <pc:docMk/>
            <pc:sldMk cId="1793811435" sldId="584"/>
            <ac:spMk id="8" creationId="{547320B8-3148-451F-9273-26ECD8C5A154}"/>
          </ac:spMkLst>
        </pc:spChg>
        <pc:picChg chg="mod">
          <ac:chgData name="De Winter, Joni" userId="f9dad706-40bb-4326-9a97-6a3927829ea3" providerId="ADAL" clId="{BD922E42-F5A4-46D0-89EC-E703CFA3C97B}" dt="2019-11-18T14:09:17.875" v="5830" actId="1076"/>
          <ac:picMkLst>
            <pc:docMk/>
            <pc:sldMk cId="1793811435" sldId="584"/>
            <ac:picMk id="9" creationId="{6EBD50ED-07B9-4E85-AE24-FAC638C0F46F}"/>
          </ac:picMkLst>
        </pc:picChg>
      </pc:sldChg>
      <pc:sldChg chg="modSp">
        <pc:chgData name="De Winter, Joni" userId="f9dad706-40bb-4326-9a97-6a3927829ea3" providerId="ADAL" clId="{BD922E42-F5A4-46D0-89EC-E703CFA3C97B}" dt="2019-11-17T14:00:27.749" v="4286" actId="6549"/>
        <pc:sldMkLst>
          <pc:docMk/>
          <pc:sldMk cId="3466828737" sldId="585"/>
        </pc:sldMkLst>
        <pc:spChg chg="mod">
          <ac:chgData name="De Winter, Joni" userId="f9dad706-40bb-4326-9a97-6a3927829ea3" providerId="ADAL" clId="{BD922E42-F5A4-46D0-89EC-E703CFA3C97B}" dt="2019-11-17T14:00:25.878" v="4285"/>
          <ac:spMkLst>
            <pc:docMk/>
            <pc:sldMk cId="3466828737" sldId="58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27.749" v="4286" actId="6549"/>
          <ac:spMkLst>
            <pc:docMk/>
            <pc:sldMk cId="3466828737" sldId="585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1.762" v="4288" actId="6549"/>
        <pc:sldMkLst>
          <pc:docMk/>
          <pc:sldMk cId="3921172228" sldId="586"/>
        </pc:sldMkLst>
        <pc:spChg chg="mod">
          <ac:chgData name="De Winter, Joni" userId="f9dad706-40bb-4326-9a97-6a3927829ea3" providerId="ADAL" clId="{BD922E42-F5A4-46D0-89EC-E703CFA3C97B}" dt="2019-11-17T14:00:30.752" v="4287"/>
          <ac:spMkLst>
            <pc:docMk/>
            <pc:sldMk cId="3921172228" sldId="58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1.762" v="4288" actId="6549"/>
          <ac:spMkLst>
            <pc:docMk/>
            <pc:sldMk cId="3921172228" sldId="586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38.025" v="4291" actId="6549"/>
        <pc:sldMkLst>
          <pc:docMk/>
          <pc:sldMk cId="2256646855" sldId="587"/>
        </pc:sldMkLst>
        <pc:spChg chg="mod">
          <ac:chgData name="De Winter, Joni" userId="f9dad706-40bb-4326-9a97-6a3927829ea3" providerId="ADAL" clId="{BD922E42-F5A4-46D0-89EC-E703CFA3C97B}" dt="2019-11-17T14:00:34.347" v="4289"/>
          <ac:spMkLst>
            <pc:docMk/>
            <pc:sldMk cId="2256646855" sldId="58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38.025" v="4291" actId="6549"/>
          <ac:spMkLst>
            <pc:docMk/>
            <pc:sldMk cId="2256646855" sldId="587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0:46.490" v="4294" actId="6549"/>
        <pc:sldMkLst>
          <pc:docMk/>
          <pc:sldMk cId="2174965069" sldId="588"/>
        </pc:sldMkLst>
        <pc:spChg chg="mod">
          <ac:chgData name="De Winter, Joni" userId="f9dad706-40bb-4326-9a97-6a3927829ea3" providerId="ADAL" clId="{BD922E42-F5A4-46D0-89EC-E703CFA3C97B}" dt="2019-11-17T14:00:44.117" v="4292"/>
          <ac:spMkLst>
            <pc:docMk/>
            <pc:sldMk cId="2174965069" sldId="58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00:46.490" v="4294" actId="6549"/>
          <ac:spMkLst>
            <pc:docMk/>
            <pc:sldMk cId="2174965069" sldId="588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3:59:56.222" v="4274" actId="20577"/>
        <pc:sldMkLst>
          <pc:docMk/>
          <pc:sldMk cId="2386625812" sldId="589"/>
        </pc:sldMkLst>
        <pc:spChg chg="mod">
          <ac:chgData name="De Winter, Joni" userId="f9dad706-40bb-4326-9a97-6a3927829ea3" providerId="ADAL" clId="{BD922E42-F5A4-46D0-89EC-E703CFA3C97B}" dt="2019-11-17T13:59:33.643" v="4273" actId="20577"/>
          <ac:spMkLst>
            <pc:docMk/>
            <pc:sldMk cId="2386625812" sldId="58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9:56.222" v="4274" actId="20577"/>
          <ac:spMkLst>
            <pc:docMk/>
            <pc:sldMk cId="2386625812" sldId="589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02:17.861" v="4356"/>
        <pc:sldMkLst>
          <pc:docMk/>
          <pc:sldMk cId="3312598624" sldId="590"/>
        </pc:sldMkLst>
        <pc:spChg chg="mod">
          <ac:chgData name="De Winter, Joni" userId="f9dad706-40bb-4326-9a97-6a3927829ea3" providerId="ADAL" clId="{BD922E42-F5A4-46D0-89EC-E703CFA3C97B}" dt="2019-11-17T14:02:17.861" v="4356"/>
          <ac:spMkLst>
            <pc:docMk/>
            <pc:sldMk cId="3312598624" sldId="590"/>
            <ac:spMk id="5" creationId="{7AC53583-83C2-E741-A645-DEACB1D98115}"/>
          </ac:spMkLst>
        </pc:spChg>
      </pc:sldChg>
      <pc:sldChg chg="modSp">
        <pc:chgData name="De Winter, Joni" userId="f9dad706-40bb-4326-9a97-6a3927829ea3" providerId="ADAL" clId="{BD922E42-F5A4-46D0-89EC-E703CFA3C97B}" dt="2019-11-17T13:58:39.350" v="4176" actId="6549"/>
        <pc:sldMkLst>
          <pc:docMk/>
          <pc:sldMk cId="1894275877" sldId="591"/>
        </pc:sldMkLst>
        <pc:spChg chg="mod">
          <ac:chgData name="De Winter, Joni" userId="f9dad706-40bb-4326-9a97-6a3927829ea3" providerId="ADAL" clId="{BD922E42-F5A4-46D0-89EC-E703CFA3C97B}" dt="2019-11-17T13:58:37.671" v="4175"/>
          <ac:spMkLst>
            <pc:docMk/>
            <pc:sldMk cId="1894275877" sldId="59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58:39.350" v="4176" actId="6549"/>
          <ac:spMkLst>
            <pc:docMk/>
            <pc:sldMk cId="1894275877" sldId="591"/>
            <ac:spMk id="6" creationId="{A6162BF0-5FCC-D644-B779-4756A2B6D52B}"/>
          </ac:spMkLst>
        </pc:spChg>
      </pc:sldChg>
      <pc:sldChg chg="modSp">
        <pc:chgData name="De Winter, Joni" userId="f9dad706-40bb-4326-9a97-6a3927829ea3" providerId="ADAL" clId="{BD922E42-F5A4-46D0-89EC-E703CFA3C97B}" dt="2019-11-17T14:13:48.329" v="4511" actId="20577"/>
        <pc:sldMkLst>
          <pc:docMk/>
          <pc:sldMk cId="3353157400" sldId="592"/>
        </pc:sldMkLst>
        <pc:spChg chg="mod">
          <ac:chgData name="De Winter, Joni" userId="f9dad706-40bb-4326-9a97-6a3927829ea3" providerId="ADAL" clId="{BD922E42-F5A4-46D0-89EC-E703CFA3C97B}" dt="2019-11-17T14:13:48.329" v="4511" actId="20577"/>
          <ac:spMkLst>
            <pc:docMk/>
            <pc:sldMk cId="3353157400" sldId="592"/>
            <ac:spMk id="8" creationId="{E48C5E0E-B756-4182-83C7-7CFFC88DF2E5}"/>
          </ac:spMkLst>
        </pc:spChg>
      </pc:sldChg>
      <pc:sldChg chg="modSp">
        <pc:chgData name="De Winter, Joni" userId="f9dad706-40bb-4326-9a97-6a3927829ea3" providerId="ADAL" clId="{BD922E42-F5A4-46D0-89EC-E703CFA3C97B}" dt="2019-11-17T13:56:54.456" v="4146" actId="20577"/>
        <pc:sldMkLst>
          <pc:docMk/>
          <pc:sldMk cId="4135037286" sldId="594"/>
        </pc:sldMkLst>
        <pc:spChg chg="mod">
          <ac:chgData name="De Winter, Joni" userId="f9dad706-40bb-4326-9a97-6a3927829ea3" providerId="ADAL" clId="{BD922E42-F5A4-46D0-89EC-E703CFA3C97B}" dt="2019-11-17T13:56:54.456" v="4146" actId="20577"/>
          <ac:spMkLst>
            <pc:docMk/>
            <pc:sldMk cId="4135037286" sldId="594"/>
            <ac:spMk id="5" creationId="{7AC53583-83C2-E741-A645-DEACB1D98115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51.731" v="5447" actId="20577"/>
        <pc:sldMkLst>
          <pc:docMk/>
          <pc:sldMk cId="113386002" sldId="597"/>
        </pc:sldMkLst>
        <pc:picChg chg="del">
          <ac:chgData name="De Winter, Joni" userId="f9dad706-40bb-4326-9a97-6a3927829ea3" providerId="ADAL" clId="{BD922E42-F5A4-46D0-89EC-E703CFA3C97B}" dt="2019-11-17T15:56:43.381" v="5223" actId="478"/>
          <ac:picMkLst>
            <pc:docMk/>
            <pc:sldMk cId="113386002" sldId="597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6:57.005" v="5227" actId="1076"/>
          <ac:picMkLst>
            <pc:docMk/>
            <pc:sldMk cId="113386002" sldId="597"/>
            <ac:picMk id="1026" creationId="{F26C0A7A-E8A0-4834-A8BF-8B6299F64F38}"/>
          </ac:picMkLst>
        </pc:picChg>
      </pc:sldChg>
      <pc:sldChg chg="modSp">
        <pc:chgData name="De Winter, Joni" userId="f9dad706-40bb-4326-9a97-6a3927829ea3" providerId="ADAL" clId="{BD922E42-F5A4-46D0-89EC-E703CFA3C97B}" dt="2019-11-17T13:59:18.902" v="4220" actId="20577"/>
        <pc:sldMkLst>
          <pc:docMk/>
          <pc:sldMk cId="3108787302" sldId="598"/>
        </pc:sldMkLst>
        <pc:spChg chg="mod">
          <ac:chgData name="De Winter, Joni" userId="f9dad706-40bb-4326-9a97-6a3927829ea3" providerId="ADAL" clId="{BD922E42-F5A4-46D0-89EC-E703CFA3C97B}" dt="2019-11-17T13:59:18.902" v="4220" actId="20577"/>
          <ac:spMkLst>
            <pc:docMk/>
            <pc:sldMk cId="3108787302" sldId="598"/>
            <ac:spMk id="2" creationId="{4B3063DC-6C91-8441-A2E0-E6CB1A4B30E5}"/>
          </ac:spMkLst>
        </pc:spChg>
      </pc:sldChg>
      <pc:sldChg chg="addSp modSp ord">
        <pc:chgData name="De Winter, Joni" userId="f9dad706-40bb-4326-9a97-6a3927829ea3" providerId="ADAL" clId="{BD922E42-F5A4-46D0-89EC-E703CFA3C97B}" dt="2019-11-17T14:00:50.724" v="4295"/>
        <pc:sldMkLst>
          <pc:docMk/>
          <pc:sldMk cId="679054762" sldId="600"/>
        </pc:sldMkLst>
        <pc:spChg chg="mod">
          <ac:chgData name="De Winter, Joni" userId="f9dad706-40bb-4326-9a97-6a3927829ea3" providerId="ADAL" clId="{BD922E42-F5A4-46D0-89EC-E703CFA3C97B}" dt="2019-11-17T14:00:50.724" v="4295"/>
          <ac:spMkLst>
            <pc:docMk/>
            <pc:sldMk cId="679054762" sldId="600"/>
            <ac:spMk id="5" creationId="{44964828-4D84-44E2-B001-9F925015BAEE}"/>
          </ac:spMkLst>
        </pc:spChg>
        <pc:spChg chg="add mod">
          <ac:chgData name="De Winter, Joni" userId="f9dad706-40bb-4326-9a97-6a3927829ea3" providerId="ADAL" clId="{BD922E42-F5A4-46D0-89EC-E703CFA3C97B}" dt="2019-11-17T13:37:50.153" v="4066" actId="6549"/>
          <ac:spMkLst>
            <pc:docMk/>
            <pc:sldMk cId="679054762" sldId="600"/>
            <ac:spMk id="11" creationId="{8F9E9E6A-2CC6-4731-8B7F-5011E0CCD379}"/>
          </ac:spMkLst>
        </pc:spChg>
      </pc:sldChg>
      <pc:sldChg chg="delSp modSp modAnim modNotesTx">
        <pc:chgData name="De Winter, Joni" userId="f9dad706-40bb-4326-9a97-6a3927829ea3" providerId="ADAL" clId="{BD922E42-F5A4-46D0-89EC-E703CFA3C97B}" dt="2019-11-17T14:01:30.520" v="4338" actId="20577"/>
        <pc:sldMkLst>
          <pc:docMk/>
          <pc:sldMk cId="1673277139" sldId="625"/>
        </pc:sldMkLst>
        <pc:spChg chg="del">
          <ac:chgData name="De Winter, Joni" userId="f9dad706-40bb-4326-9a97-6a3927829ea3" providerId="ADAL" clId="{BD922E42-F5A4-46D0-89EC-E703CFA3C97B}" dt="2019-11-17T13:04:32.094" v="3350" actId="478"/>
          <ac:spMkLst>
            <pc:docMk/>
            <pc:sldMk cId="1673277139" sldId="625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0.520" v="4338" actId="20577"/>
          <ac:spMkLst>
            <pc:docMk/>
            <pc:sldMk cId="1673277139" sldId="62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08:13.298" v="3552" actId="20577"/>
          <ac:spMkLst>
            <pc:docMk/>
            <pc:sldMk cId="1673277139" sldId="625"/>
            <ac:spMk id="7" creationId="{C44A3900-F539-429B-B8B3-2DD338503E9B}"/>
          </ac:spMkLst>
        </pc:spChg>
      </pc:sldChg>
      <pc:sldChg chg="addSp delSp modSp modNotesTx">
        <pc:chgData name="De Winter, Joni" userId="f9dad706-40bb-4326-9a97-6a3927829ea3" providerId="ADAL" clId="{BD922E42-F5A4-46D0-89EC-E703CFA3C97B}" dt="2019-11-17T16:00:41.858" v="5432" actId="20577"/>
        <pc:sldMkLst>
          <pc:docMk/>
          <pc:sldMk cId="3606291039" sldId="648"/>
        </pc:sldMkLst>
        <pc:picChg chg="del">
          <ac:chgData name="De Winter, Joni" userId="f9dad706-40bb-4326-9a97-6a3927829ea3" providerId="ADAL" clId="{BD922E42-F5A4-46D0-89EC-E703CFA3C97B}" dt="2019-11-17T15:57:28.567" v="5228" actId="478"/>
          <ac:picMkLst>
            <pc:docMk/>
            <pc:sldMk cId="3606291039" sldId="64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5:59:20.892" v="5231" actId="1076"/>
          <ac:picMkLst>
            <pc:docMk/>
            <pc:sldMk cId="3606291039" sldId="648"/>
            <ac:picMk id="2050" creationId="{0D0E44BC-68D5-4699-B68C-E43BCACE5D24}"/>
          </ac:picMkLst>
        </pc:picChg>
      </pc:sldChg>
      <pc:sldChg chg="addSp delSp modSp del modNotesTx">
        <pc:chgData name="De Winter, Joni" userId="f9dad706-40bb-4326-9a97-6a3927829ea3" providerId="ADAL" clId="{BD922E42-F5A4-46D0-89EC-E703CFA3C97B}" dt="2019-11-18T15:07:11.047" v="5882" actId="2696"/>
        <pc:sldMkLst>
          <pc:docMk/>
          <pc:sldMk cId="1860248918" sldId="649"/>
        </pc:sldMkLst>
        <pc:picChg chg="del">
          <ac:chgData name="De Winter, Joni" userId="f9dad706-40bb-4326-9a97-6a3927829ea3" providerId="ADAL" clId="{BD922E42-F5A4-46D0-89EC-E703CFA3C97B}" dt="2019-11-17T18:02:49.861" v="5552" actId="478"/>
          <ac:picMkLst>
            <pc:docMk/>
            <pc:sldMk cId="1860248918" sldId="649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3:01.434" v="5557" actId="1076"/>
          <ac:picMkLst>
            <pc:docMk/>
            <pc:sldMk cId="1860248918" sldId="649"/>
            <ac:picMk id="1026" creationId="{CF6DF6A0-EC23-49E5-90F1-A16BEBD85F24}"/>
          </ac:picMkLst>
        </pc:picChg>
      </pc:sldChg>
      <pc:sldChg chg="addSp delSp modSp modNotesTx">
        <pc:chgData name="De Winter, Joni" userId="f9dad706-40bb-4326-9a97-6a3927829ea3" providerId="ADAL" clId="{BD922E42-F5A4-46D0-89EC-E703CFA3C97B}" dt="2019-11-18T15:07:58.349" v="5903" actId="20577"/>
        <pc:sldMkLst>
          <pc:docMk/>
          <pc:sldMk cId="77956914" sldId="650"/>
        </pc:sldMkLst>
        <pc:picChg chg="del">
          <ac:chgData name="De Winter, Joni" userId="f9dad706-40bb-4326-9a97-6a3927829ea3" providerId="ADAL" clId="{BD922E42-F5A4-46D0-89EC-E703CFA3C97B}" dt="2019-11-17T18:04:39.186" v="5590" actId="478"/>
          <ac:picMkLst>
            <pc:docMk/>
            <pc:sldMk cId="77956914" sldId="650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8:04:55.097" v="5595" actId="1076"/>
          <ac:picMkLst>
            <pc:docMk/>
            <pc:sldMk cId="77956914" sldId="650"/>
            <ac:picMk id="2050" creationId="{A879F8AE-D9DC-4BE3-9289-5AA6ADB941C9}"/>
          </ac:picMkLst>
        </pc:picChg>
      </pc:sldChg>
      <pc:sldChg chg="modSp add modAnim">
        <pc:chgData name="De Winter, Joni" userId="f9dad706-40bb-4326-9a97-6a3927829ea3" providerId="ADAL" clId="{BD922E42-F5A4-46D0-89EC-E703CFA3C97B}" dt="2019-11-17T14:02:59.717" v="4372"/>
        <pc:sldMkLst>
          <pc:docMk/>
          <pc:sldMk cId="2314356788" sldId="654"/>
        </pc:sldMkLst>
        <pc:spChg chg="mod">
          <ac:chgData name="De Winter, Joni" userId="f9dad706-40bb-4326-9a97-6a3927829ea3" providerId="ADAL" clId="{BD922E42-F5A4-46D0-89EC-E703CFA3C97B}" dt="2019-11-17T14:02:59.717" v="4372"/>
          <ac:spMkLst>
            <pc:docMk/>
            <pc:sldMk cId="2314356788" sldId="65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1:38.797" v="986" actId="20577"/>
          <ac:spMkLst>
            <pc:docMk/>
            <pc:sldMk cId="2314356788" sldId="654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3:49:20.281" v="1134" actId="20577"/>
          <ac:spMkLst>
            <pc:docMk/>
            <pc:sldMk cId="2314356788" sldId="654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2.748" v="4373"/>
        <pc:sldMkLst>
          <pc:docMk/>
          <pc:sldMk cId="4240930471" sldId="655"/>
        </pc:sldMkLst>
        <pc:spChg chg="mod">
          <ac:chgData name="De Winter, Joni" userId="f9dad706-40bb-4326-9a97-6a3927829ea3" providerId="ADAL" clId="{BD922E42-F5A4-46D0-89EC-E703CFA3C97B}" dt="2019-11-17T14:03:02.748" v="4373"/>
          <ac:spMkLst>
            <pc:docMk/>
            <pc:sldMk cId="4240930471" sldId="65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47:58.556" v="1090" actId="20577"/>
          <ac:spMkLst>
            <pc:docMk/>
            <pc:sldMk cId="4240930471" sldId="65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7:36.035" v="2184" actId="20577"/>
          <ac:spMkLst>
            <pc:docMk/>
            <pc:sldMk cId="4240930471" sldId="655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BD922E42-F5A4-46D0-89EC-E703CFA3C97B}" dt="2019-11-17T14:03:40.665" v="4377"/>
        <pc:sldMkLst>
          <pc:docMk/>
          <pc:sldMk cId="2289826266" sldId="656"/>
        </pc:sldMkLst>
        <pc:spChg chg="mod">
          <ac:chgData name="De Winter, Joni" userId="f9dad706-40bb-4326-9a97-6a3927829ea3" providerId="ADAL" clId="{BD922E42-F5A4-46D0-89EC-E703CFA3C97B}" dt="2019-11-17T14:03:40.665" v="4377"/>
          <ac:spMkLst>
            <pc:docMk/>
            <pc:sldMk cId="2289826266" sldId="65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9:35.655" v="2295" actId="20577"/>
          <ac:spMkLst>
            <pc:docMk/>
            <pc:sldMk cId="2289826266" sldId="656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39:40.511" v="2302" actId="20577"/>
          <ac:spMkLst>
            <pc:docMk/>
            <pc:sldMk cId="2289826266" sldId="656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06.171" v="4374"/>
        <pc:sldMkLst>
          <pc:docMk/>
          <pc:sldMk cId="553895852" sldId="657"/>
        </pc:sldMkLst>
        <pc:spChg chg="mod">
          <ac:chgData name="De Winter, Joni" userId="f9dad706-40bb-4326-9a97-6a3927829ea3" providerId="ADAL" clId="{BD922E42-F5A4-46D0-89EC-E703CFA3C97B}" dt="2019-11-17T14:03:06.171" v="4374"/>
          <ac:spMkLst>
            <pc:docMk/>
            <pc:sldMk cId="553895852" sldId="65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08:21:55.293" v="267" actId="20577"/>
          <ac:spMkLst>
            <pc:docMk/>
            <pc:sldMk cId="553895852" sldId="657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4:29:41.284" v="1990"/>
          <ac:spMkLst>
            <pc:docMk/>
            <pc:sldMk cId="553895852" sldId="657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2:53.760" v="4370"/>
        <pc:sldMkLst>
          <pc:docMk/>
          <pc:sldMk cId="1360105232" sldId="658"/>
        </pc:sldMkLst>
        <pc:spChg chg="mod">
          <ac:chgData name="De Winter, Joni" userId="f9dad706-40bb-4326-9a97-6a3927829ea3" providerId="ADAL" clId="{BD922E42-F5A4-46D0-89EC-E703CFA3C97B}" dt="2019-11-17T14:02:53.760" v="4370"/>
          <ac:spMkLst>
            <pc:docMk/>
            <pc:sldMk cId="1360105232" sldId="658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3:36:01.915" v="922" actId="5793"/>
          <ac:spMkLst>
            <pc:docMk/>
            <pc:sldMk cId="1360105232" sldId="658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15:51.598" v="4543" actId="20577"/>
        <pc:sldMkLst>
          <pc:docMk/>
          <pc:sldMk cId="4132408711" sldId="659"/>
        </pc:sldMkLst>
        <pc:spChg chg="mod">
          <ac:chgData name="De Winter, Joni" userId="f9dad706-40bb-4326-9a97-6a3927829ea3" providerId="ADAL" clId="{BD922E42-F5A4-46D0-89EC-E703CFA3C97B}" dt="2019-11-17T14:02:57.777" v="4371"/>
          <ac:spMkLst>
            <pc:docMk/>
            <pc:sldMk cId="4132408711" sldId="659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4:15:51.598" v="4543" actId="20577"/>
          <ac:spMkLst>
            <pc:docMk/>
            <pc:sldMk cId="4132408711" sldId="659"/>
            <ac:spMk id="8" creationId="{547320B8-3148-451F-9273-26ECD8C5A154}"/>
          </ac:spMkLst>
        </pc:spChg>
      </pc:sldChg>
      <pc:sldChg chg="modSp add modAnim">
        <pc:chgData name="De Winter, Joni" userId="f9dad706-40bb-4326-9a97-6a3927829ea3" providerId="ADAL" clId="{BD922E42-F5A4-46D0-89EC-E703CFA3C97B}" dt="2019-11-17T14:03:13.497" v="4375"/>
        <pc:sldMkLst>
          <pc:docMk/>
          <pc:sldMk cId="1288340935" sldId="660"/>
        </pc:sldMkLst>
        <pc:spChg chg="mod">
          <ac:chgData name="De Winter, Joni" userId="f9dad706-40bb-4326-9a97-6a3927829ea3" providerId="ADAL" clId="{BD922E42-F5A4-46D0-89EC-E703CFA3C97B}" dt="2019-11-17T14:03:13.497" v="4375"/>
          <ac:spMkLst>
            <pc:docMk/>
            <pc:sldMk cId="1288340935" sldId="660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4:38:52.412" v="2269" actId="20577"/>
          <ac:spMkLst>
            <pc:docMk/>
            <pc:sldMk cId="1288340935" sldId="660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BD922E42-F5A4-46D0-89EC-E703CFA3C97B}" dt="2019-11-17T14:02:25.335" v="4358"/>
        <pc:sldMkLst>
          <pc:docMk/>
          <pc:sldMk cId="3765765422" sldId="661"/>
        </pc:sldMkLst>
        <pc:spChg chg="mod">
          <ac:chgData name="De Winter, Joni" userId="f9dad706-40bb-4326-9a97-6a3927829ea3" providerId="ADAL" clId="{BD922E42-F5A4-46D0-89EC-E703CFA3C97B}" dt="2019-11-17T14:02:25.335" v="4358"/>
          <ac:spMkLst>
            <pc:docMk/>
            <pc:sldMk cId="3765765422" sldId="661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3:06.213" v="2550" actId="20577"/>
          <ac:spMkLst>
            <pc:docMk/>
            <pc:sldMk cId="3765765422" sldId="661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22:11.722" v="2900" actId="20577"/>
          <ac:spMkLst>
            <pc:docMk/>
            <pc:sldMk cId="3765765422" sldId="661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5:47.731" v="2907" actId="1076"/>
          <ac:picMkLst>
            <pc:docMk/>
            <pc:sldMk cId="3765765422" sldId="661"/>
            <ac:picMk id="2" creationId="{6E16A712-5E29-4377-B726-14B9E53F9E54}"/>
          </ac:picMkLst>
        </pc:picChg>
        <pc:picChg chg="add mod">
          <ac:chgData name="De Winter, Joni" userId="f9dad706-40bb-4326-9a97-6a3927829ea3" providerId="ADAL" clId="{BD922E42-F5A4-46D0-89EC-E703CFA3C97B}" dt="2019-11-16T16:22:31.717" v="2903" actId="1076"/>
          <ac:picMkLst>
            <pc:docMk/>
            <pc:sldMk cId="3765765422" sldId="661"/>
            <ac:picMk id="2050" creationId="{D23E0076-A8A8-4DD8-AD27-0D47DDA519A1}"/>
          </ac:picMkLst>
        </pc:picChg>
      </pc:sldChg>
      <pc:sldChg chg="addSp modSp add modAnim">
        <pc:chgData name="De Winter, Joni" userId="f9dad706-40bb-4326-9a97-6a3927829ea3" providerId="ADAL" clId="{BD922E42-F5A4-46D0-89EC-E703CFA3C97B}" dt="2019-11-17T14:02:27.892" v="4359"/>
        <pc:sldMkLst>
          <pc:docMk/>
          <pc:sldMk cId="4073797675" sldId="662"/>
        </pc:sldMkLst>
        <pc:spChg chg="mod">
          <ac:chgData name="De Winter, Joni" userId="f9dad706-40bb-4326-9a97-6a3927829ea3" providerId="ADAL" clId="{BD922E42-F5A4-46D0-89EC-E703CFA3C97B}" dt="2019-11-17T14:02:27.892" v="4359"/>
          <ac:spMkLst>
            <pc:docMk/>
            <pc:sldMk cId="4073797675" sldId="662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6:18:46.284" v="2562" actId="6549"/>
          <ac:spMkLst>
            <pc:docMk/>
            <pc:sldMk cId="4073797675" sldId="66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BD922E42-F5A4-46D0-89EC-E703CFA3C97B}" dt="2019-11-16T16:26:21.490" v="2909" actId="1076"/>
          <ac:picMkLst>
            <pc:docMk/>
            <pc:sldMk cId="4073797675" sldId="662"/>
            <ac:picMk id="7" creationId="{33B36547-CB4E-406A-98E7-C59390E08E68}"/>
          </ac:picMkLst>
        </pc:picChg>
        <pc:picChg chg="add mod">
          <ac:chgData name="De Winter, Joni" userId="f9dad706-40bb-4326-9a97-6a3927829ea3" providerId="ADAL" clId="{BD922E42-F5A4-46D0-89EC-E703CFA3C97B}" dt="2019-11-16T16:18:51.976" v="2565" actId="1076"/>
          <ac:picMkLst>
            <pc:docMk/>
            <pc:sldMk cId="4073797675" sldId="662"/>
            <ac:picMk id="1026" creationId="{3082E5A1-9940-4111-8E19-EB529F3E4A92}"/>
          </ac:picMkLst>
        </pc:picChg>
      </pc:sldChg>
      <pc:sldChg chg="addSp delSp modSp add del modAnim">
        <pc:chgData name="De Winter, Joni" userId="f9dad706-40bb-4326-9a97-6a3927829ea3" providerId="ADAL" clId="{BD922E42-F5A4-46D0-89EC-E703CFA3C97B}" dt="2019-11-17T16:48:31.968" v="5462" actId="2696"/>
        <pc:sldMkLst>
          <pc:docMk/>
          <pc:sldMk cId="1483209014" sldId="663"/>
        </pc:sldMkLst>
        <pc:spChg chg="mod">
          <ac:chgData name="De Winter, Joni" userId="f9dad706-40bb-4326-9a97-6a3927829ea3" providerId="ADAL" clId="{BD922E42-F5A4-46D0-89EC-E703CFA3C97B}" dt="2019-11-17T14:02:31.441" v="4360"/>
          <ac:spMkLst>
            <pc:docMk/>
            <pc:sldMk cId="1483209014" sldId="663"/>
            <ac:spMk id="5" creationId="{7AC53583-83C2-E741-A645-DEACB1D98115}"/>
          </ac:spMkLst>
        </pc:spChg>
        <pc:spChg chg="add mod">
          <ac:chgData name="De Winter, Joni" userId="f9dad706-40bb-4326-9a97-6a3927829ea3" providerId="ADAL" clId="{BD922E42-F5A4-46D0-89EC-E703CFA3C97B}" dt="2019-11-16T16:29:16.889" v="2917" actId="20577"/>
          <ac:spMkLst>
            <pc:docMk/>
            <pc:sldMk cId="1483209014" sldId="663"/>
            <ac:spMk id="9" creationId="{68BD5176-4320-489A-ADDD-0BA2EB0515FE}"/>
          </ac:spMkLst>
        </pc:spChg>
        <pc:picChg chg="mod">
          <ac:chgData name="De Winter, Joni" userId="f9dad706-40bb-4326-9a97-6a3927829ea3" providerId="ADAL" clId="{BD922E42-F5A4-46D0-89EC-E703CFA3C97B}" dt="2019-11-16T16:29:20.074" v="2918" actId="1076"/>
          <ac:picMkLst>
            <pc:docMk/>
            <pc:sldMk cId="1483209014" sldId="663"/>
            <ac:picMk id="7" creationId="{33B36547-CB4E-406A-98E7-C59390E08E68}"/>
          </ac:picMkLst>
        </pc:picChg>
        <pc:picChg chg="del">
          <ac:chgData name="De Winter, Joni" userId="f9dad706-40bb-4326-9a97-6a3927829ea3" providerId="ADAL" clId="{BD922E42-F5A4-46D0-89EC-E703CFA3C97B}" dt="2019-11-16T16:29:07.183" v="2911" actId="478"/>
          <ac:picMkLst>
            <pc:docMk/>
            <pc:sldMk cId="1483209014" sldId="663"/>
            <ac:picMk id="1026" creationId="{3082E5A1-9940-4111-8E19-EB529F3E4A92}"/>
          </ac:picMkLst>
        </pc:picChg>
      </pc:sldChg>
      <pc:sldChg chg="modSp add del modAnim">
        <pc:chgData name="De Winter, Joni" userId="f9dad706-40bb-4326-9a97-6a3927829ea3" providerId="ADAL" clId="{BD922E42-F5A4-46D0-89EC-E703CFA3C97B}" dt="2019-11-17T16:06:35.639" v="5456" actId="2696"/>
        <pc:sldMkLst>
          <pc:docMk/>
          <pc:sldMk cId="4249525584" sldId="664"/>
        </pc:sldMkLst>
        <pc:spChg chg="mod">
          <ac:chgData name="De Winter, Joni" userId="f9dad706-40bb-4326-9a97-6a3927829ea3" providerId="ADAL" clId="{BD922E42-F5A4-46D0-89EC-E703CFA3C97B}" dt="2019-11-17T14:02:22.221" v="4357"/>
          <ac:spMkLst>
            <pc:docMk/>
            <pc:sldMk cId="4249525584" sldId="664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6T17:08:23.350" v="3230" actId="20577"/>
          <ac:spMkLst>
            <pc:docMk/>
            <pc:sldMk cId="4249525584" sldId="664"/>
            <ac:spMk id="8" creationId="{547320B8-3148-451F-9273-26ECD8C5A154}"/>
          </ac:spMkLst>
        </pc:spChg>
      </pc:sldChg>
      <pc:sldChg chg="delSp modSp add delAnim modAnim">
        <pc:chgData name="De Winter, Joni" userId="f9dad706-40bb-4326-9a97-6a3927829ea3" providerId="ADAL" clId="{BD922E42-F5A4-46D0-89EC-E703CFA3C97B}" dt="2019-11-17T14:01:05.094" v="4296"/>
        <pc:sldMkLst>
          <pc:docMk/>
          <pc:sldMk cId="3078995216" sldId="665"/>
        </pc:sldMkLst>
        <pc:spChg chg="mod">
          <ac:chgData name="De Winter, Joni" userId="f9dad706-40bb-4326-9a97-6a3927829ea3" providerId="ADAL" clId="{BD922E42-F5A4-46D0-89EC-E703CFA3C97B}" dt="2019-11-17T14:01:05.094" v="4296"/>
          <ac:spMkLst>
            <pc:docMk/>
            <pc:sldMk cId="3078995216" sldId="665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38:04.258" v="4084" actId="6549"/>
          <ac:spMkLst>
            <pc:docMk/>
            <pc:sldMk cId="3078995216" sldId="665"/>
            <ac:spMk id="6" creationId="{A6162BF0-5FCC-D644-B779-4756A2B6D52B}"/>
          </ac:spMkLst>
        </pc:spChg>
        <pc:spChg chg="mod">
          <ac:chgData name="De Winter, Joni" userId="f9dad706-40bb-4326-9a97-6a3927829ea3" providerId="ADAL" clId="{BD922E42-F5A4-46D0-89EC-E703CFA3C97B}" dt="2019-11-16T16:35:38.930" v="3213" actId="20577"/>
          <ac:spMkLst>
            <pc:docMk/>
            <pc:sldMk cId="3078995216" sldId="665"/>
            <ac:spMk id="8" creationId="{547320B8-3148-451F-9273-26ECD8C5A154}"/>
          </ac:spMkLst>
        </pc:spChg>
        <pc:picChg chg="del">
          <ac:chgData name="De Winter, Joni" userId="f9dad706-40bb-4326-9a97-6a3927829ea3" providerId="ADAL" clId="{BD922E42-F5A4-46D0-89EC-E703CFA3C97B}" dt="2019-11-16T16:33:16.196" v="2925" actId="478"/>
          <ac:picMkLst>
            <pc:docMk/>
            <pc:sldMk cId="3078995216" sldId="665"/>
            <ac:picMk id="9" creationId="{D458AB12-D380-44F4-8FE2-13A1B07493B9}"/>
          </ac:picMkLst>
        </pc:picChg>
      </pc:sldChg>
      <pc:sldChg chg="modSp add modAnim modNotesTx">
        <pc:chgData name="De Winter, Joni" userId="f9dad706-40bb-4326-9a97-6a3927829ea3" providerId="ADAL" clId="{BD922E42-F5A4-46D0-89EC-E703CFA3C97B}" dt="2019-11-17T16:05:04.873" v="5454" actId="20577"/>
        <pc:sldMkLst>
          <pc:docMk/>
          <pc:sldMk cId="201261290" sldId="666"/>
        </pc:sldMkLst>
        <pc:spChg chg="mod">
          <ac:chgData name="De Winter, Joni" userId="f9dad706-40bb-4326-9a97-6a3927829ea3" providerId="ADAL" clId="{BD922E42-F5A4-46D0-89EC-E703CFA3C97B}" dt="2019-11-17T13:09:41.118" v="3581" actId="1076"/>
          <ac:spMkLst>
            <pc:docMk/>
            <pc:sldMk cId="201261290" sldId="666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4.382" v="4339"/>
          <ac:spMkLst>
            <pc:docMk/>
            <pc:sldMk cId="201261290" sldId="666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11:35.702" v="3598" actId="20577"/>
          <ac:spMkLst>
            <pc:docMk/>
            <pc:sldMk cId="201261290" sldId="666"/>
            <ac:spMk id="7" creationId="{C44A3900-F539-429B-B8B3-2DD338503E9B}"/>
          </ac:spMkLst>
        </pc:spChg>
      </pc:sldChg>
      <pc:sldChg chg="add del">
        <pc:chgData name="De Winter, Joni" userId="f9dad706-40bb-4326-9a97-6a3927829ea3" providerId="ADAL" clId="{BD922E42-F5A4-46D0-89EC-E703CFA3C97B}" dt="2019-11-17T12:54:25.879" v="3231" actId="2696"/>
        <pc:sldMkLst>
          <pc:docMk/>
          <pc:sldMk cId="1823923342" sldId="666"/>
        </pc:sldMkLst>
      </pc:sldChg>
      <pc:sldChg chg="delSp modSp add modAnim modNotesTx">
        <pc:chgData name="De Winter, Joni" userId="f9dad706-40bb-4326-9a97-6a3927829ea3" providerId="ADAL" clId="{BD922E42-F5A4-46D0-89EC-E703CFA3C97B}" dt="2019-11-17T16:05:06.518" v="5455" actId="20577"/>
        <pc:sldMkLst>
          <pc:docMk/>
          <pc:sldMk cId="1658815010" sldId="667"/>
        </pc:sldMkLst>
        <pc:spChg chg="del">
          <ac:chgData name="De Winter, Joni" userId="f9dad706-40bb-4326-9a97-6a3927829ea3" providerId="ADAL" clId="{BD922E42-F5A4-46D0-89EC-E703CFA3C97B}" dt="2019-11-17T13:20:57.164" v="3679" actId="478"/>
          <ac:spMkLst>
            <pc:docMk/>
            <pc:sldMk cId="1658815010" sldId="667"/>
            <ac:spMk id="2" creationId="{85D2F584-0930-4E57-96E4-38BF286F91FE}"/>
          </ac:spMkLst>
        </pc:spChg>
        <pc:spChg chg="mod">
          <ac:chgData name="De Winter, Joni" userId="f9dad706-40bb-4326-9a97-6a3927829ea3" providerId="ADAL" clId="{BD922E42-F5A4-46D0-89EC-E703CFA3C97B}" dt="2019-11-17T14:01:38.395" v="4340"/>
          <ac:spMkLst>
            <pc:docMk/>
            <pc:sldMk cId="1658815010" sldId="667"/>
            <ac:spMk id="5" creationId="{7AC53583-83C2-E741-A645-DEACB1D98115}"/>
          </ac:spMkLst>
        </pc:spChg>
        <pc:spChg chg="mod">
          <ac:chgData name="De Winter, Joni" userId="f9dad706-40bb-4326-9a97-6a3927829ea3" providerId="ADAL" clId="{BD922E42-F5A4-46D0-89EC-E703CFA3C97B}" dt="2019-11-17T13:25:44.648" v="4021" actId="20577"/>
          <ac:spMkLst>
            <pc:docMk/>
            <pc:sldMk cId="1658815010" sldId="667"/>
            <ac:spMk id="7" creationId="{C44A3900-F539-429B-B8B3-2DD338503E9B}"/>
          </ac:spMkLst>
        </pc:spChg>
      </pc:sldChg>
      <pc:sldChg chg="addSp delSp modSp add ord">
        <pc:chgData name="De Winter, Joni" userId="f9dad706-40bb-4326-9a97-6a3927829ea3" providerId="ADAL" clId="{BD922E42-F5A4-46D0-89EC-E703CFA3C97B}" dt="2019-11-17T16:02:46.523" v="5453" actId="1076"/>
        <pc:sldMkLst>
          <pc:docMk/>
          <pc:sldMk cId="1017159151" sldId="668"/>
        </pc:sldMkLst>
        <pc:picChg chg="del">
          <ac:chgData name="De Winter, Joni" userId="f9dad706-40bb-4326-9a97-6a3927829ea3" providerId="ADAL" clId="{BD922E42-F5A4-46D0-89EC-E703CFA3C97B}" dt="2019-11-17T16:02:35.491" v="5448" actId="478"/>
          <ac:picMkLst>
            <pc:docMk/>
            <pc:sldMk cId="1017159151" sldId="668"/>
            <ac:picMk id="3" creationId="{AB3FD332-8BD5-4E67-91CB-0407DEA0967B}"/>
          </ac:picMkLst>
        </pc:picChg>
        <pc:picChg chg="add mod">
          <ac:chgData name="De Winter, Joni" userId="f9dad706-40bb-4326-9a97-6a3927829ea3" providerId="ADAL" clId="{BD922E42-F5A4-46D0-89EC-E703CFA3C97B}" dt="2019-11-17T16:02:46.523" v="5453" actId="1076"/>
          <ac:picMkLst>
            <pc:docMk/>
            <pc:sldMk cId="1017159151" sldId="668"/>
            <ac:picMk id="3074" creationId="{2FF6223A-EED2-453D-8EDB-B3013C75C44D}"/>
          </ac:picMkLst>
        </pc:picChg>
      </pc:sldChg>
      <pc:sldChg chg="add del">
        <pc:chgData name="De Winter, Joni" userId="f9dad706-40bb-4326-9a97-6a3927829ea3" providerId="ADAL" clId="{BD922E42-F5A4-46D0-89EC-E703CFA3C97B}" dt="2019-11-17T13:38:24.341" v="4086" actId="2696"/>
        <pc:sldMkLst>
          <pc:docMk/>
          <pc:sldMk cId="2189287471" sldId="668"/>
        </pc:sldMkLst>
      </pc:sldChg>
      <pc:sldChg chg="modSp add ord">
        <pc:chgData name="De Winter, Joni" userId="f9dad706-40bb-4326-9a97-6a3927829ea3" providerId="ADAL" clId="{BD922E42-F5A4-46D0-89EC-E703CFA3C97B}" dt="2019-11-17T13:43:49.982" v="4130" actId="20577"/>
        <pc:sldMkLst>
          <pc:docMk/>
          <pc:sldMk cId="3070323857" sldId="669"/>
        </pc:sldMkLst>
        <pc:spChg chg="mod">
          <ac:chgData name="De Winter, Joni" userId="f9dad706-40bb-4326-9a97-6a3927829ea3" providerId="ADAL" clId="{BD922E42-F5A4-46D0-89EC-E703CFA3C97B}" dt="2019-11-17T13:43:49.982" v="4130" actId="20577"/>
          <ac:spMkLst>
            <pc:docMk/>
            <pc:sldMk cId="3070323857" sldId="669"/>
            <ac:spMk id="5" creationId="{130C2F26-CE1B-4062-8B4E-B4617D072742}"/>
          </ac:spMkLst>
        </pc:spChg>
      </pc:sldChg>
      <pc:sldChg chg="add del">
        <pc:chgData name="De Winter, Joni" userId="f9dad706-40bb-4326-9a97-6a3927829ea3" providerId="ADAL" clId="{BD922E42-F5A4-46D0-89EC-E703CFA3C97B}" dt="2019-11-17T13:43:23.026" v="4112" actId="2696"/>
        <pc:sldMkLst>
          <pc:docMk/>
          <pc:sldMk cId="3527383942" sldId="669"/>
        </pc:sldMkLst>
      </pc:sldChg>
      <pc:sldChg chg="add modNotesTx">
        <pc:chgData name="De Winter, Joni" userId="f9dad706-40bb-4326-9a97-6a3927829ea3" providerId="ADAL" clId="{BD922E42-F5A4-46D0-89EC-E703CFA3C97B}" dt="2019-11-17T15:48:02.992" v="5104" actId="20577"/>
        <pc:sldMkLst>
          <pc:docMk/>
          <pc:sldMk cId="3841338698" sldId="670"/>
        </pc:sldMkLst>
      </pc:sldChg>
      <pc:sldChg chg="modSp add ord modNotesTx">
        <pc:chgData name="De Winter, Joni" userId="f9dad706-40bb-4326-9a97-6a3927829ea3" providerId="ADAL" clId="{BD922E42-F5A4-46D0-89EC-E703CFA3C97B}" dt="2019-11-17T17:48:35.419" v="5517" actId="20577"/>
        <pc:sldMkLst>
          <pc:docMk/>
          <pc:sldMk cId="2645741334" sldId="671"/>
        </pc:sldMkLst>
        <pc:spChg chg="mod">
          <ac:chgData name="De Winter, Joni" userId="f9dad706-40bb-4326-9a97-6a3927829ea3" providerId="ADAL" clId="{BD922E42-F5A4-46D0-89EC-E703CFA3C97B}" dt="2019-11-17T16:07:08.447" v="5459" actId="6549"/>
          <ac:spMkLst>
            <pc:docMk/>
            <pc:sldMk cId="2645741334" sldId="671"/>
            <ac:spMk id="2" creationId="{4B3063DC-6C91-8441-A2E0-E6CB1A4B30E5}"/>
          </ac:spMkLst>
        </pc:spChg>
      </pc:sldChg>
      <pc:sldChg chg="add ord modNotesTx">
        <pc:chgData name="De Winter, Joni" userId="f9dad706-40bb-4326-9a97-6a3927829ea3" providerId="ADAL" clId="{BD922E42-F5A4-46D0-89EC-E703CFA3C97B}" dt="2019-11-17T17:48:51.780" v="5551" actId="20577"/>
        <pc:sldMkLst>
          <pc:docMk/>
          <pc:sldMk cId="438451784" sldId="672"/>
        </pc:sldMkLst>
      </pc:sldChg>
      <pc:sldChg chg="add ord modNotesTx">
        <pc:chgData name="De Winter, Joni" userId="f9dad706-40bb-4326-9a97-6a3927829ea3" providerId="ADAL" clId="{BD922E42-F5A4-46D0-89EC-E703CFA3C97B}" dt="2019-11-18T15:07:44.404" v="5901" actId="20577"/>
        <pc:sldMkLst>
          <pc:docMk/>
          <pc:sldMk cId="2763223850" sldId="673"/>
        </pc:sldMkLst>
      </pc:sldChg>
      <pc:sldMasterChg chg="delSldLayout">
        <pc:chgData name="De Winter, Joni" userId="f9dad706-40bb-4326-9a97-6a3927829ea3" providerId="ADAL" clId="{BD922E42-F5A4-46D0-89EC-E703CFA3C97B}" dt="2019-11-17T13:38:24.342" v="4087" actId="2696"/>
        <pc:sldMasterMkLst>
          <pc:docMk/>
          <pc:sldMasterMk cId="2125820808" sldId="2147483648"/>
        </pc:sldMasterMkLst>
        <pc:sldLayoutChg chg="del">
          <pc:chgData name="De Winter, Joni" userId="f9dad706-40bb-4326-9a97-6a3927829ea3" providerId="ADAL" clId="{BD922E42-F5A4-46D0-89EC-E703CFA3C97B}" dt="2019-11-17T13:38:24.342" v="4087" actId="2696"/>
          <pc:sldLayoutMkLst>
            <pc:docMk/>
            <pc:sldMasterMk cId="2125820808" sldId="2147483648"/>
            <pc:sldLayoutMk cId="3704081310" sldId="2147483733"/>
          </pc:sldLayoutMkLst>
        </pc:sldLayoutChg>
      </pc:sldMasterChg>
      <pc:sldMasterChg chg="delSldLayout">
        <pc:chgData name="De Winter, Joni" userId="f9dad706-40bb-4326-9a97-6a3927829ea3" providerId="ADAL" clId="{BD922E42-F5A4-46D0-89EC-E703CFA3C97B}" dt="2019-11-17T13:43:23.029" v="4113" actId="2696"/>
        <pc:sldMasterMkLst>
          <pc:docMk/>
          <pc:sldMasterMk cId="2125820808" sldId="2147483659"/>
        </pc:sldMasterMkLst>
        <pc:sldLayoutChg chg="del">
          <pc:chgData name="De Winter, Joni" userId="f9dad706-40bb-4326-9a97-6a3927829ea3" providerId="ADAL" clId="{BD922E42-F5A4-46D0-89EC-E703CFA3C97B}" dt="2019-11-17T13:43:23.029" v="4113" actId="2696"/>
          <pc:sldLayoutMkLst>
            <pc:docMk/>
            <pc:sldMasterMk cId="2125820808" sldId="2147483659"/>
            <pc:sldLayoutMk cId="3347269057" sldId="2147483733"/>
          </pc:sldLayoutMkLst>
        </pc:sldLayoutChg>
      </pc:sldMasterChg>
    </pc:docChg>
  </pc:docChgLst>
  <pc:docChgLst>
    <pc:chgData name="De Winter, Joni" userId="f9dad706-40bb-4326-9a97-6a3927829ea3" providerId="ADAL" clId="{ADC8BA4B-3DAA-4BB8-A1ED-BD4980D93B0E}"/>
    <pc:docChg chg="undo custSel addSld delSld modSld sldOrd">
      <pc:chgData name="De Winter, Joni" userId="f9dad706-40bb-4326-9a97-6a3927829ea3" providerId="ADAL" clId="{ADC8BA4B-3DAA-4BB8-A1ED-BD4980D93B0E}" dt="2019-11-13T15:59:20.258" v="7961" actId="20577"/>
      <pc:docMkLst>
        <pc:docMk/>
      </pc:docMkLst>
      <pc:sldChg chg="modSp">
        <pc:chgData name="De Winter, Joni" userId="f9dad706-40bb-4326-9a97-6a3927829ea3" providerId="ADAL" clId="{ADC8BA4B-3DAA-4BB8-A1ED-BD4980D93B0E}" dt="2019-11-05T07:32:32.857" v="11" actId="6549"/>
        <pc:sldMkLst>
          <pc:docMk/>
          <pc:sldMk cId="771583076" sldId="529"/>
        </pc:sldMkLst>
        <pc:spChg chg="mod">
          <ac:chgData name="De Winter, Joni" userId="f9dad706-40bb-4326-9a97-6a3927829ea3" providerId="ADAL" clId="{ADC8BA4B-3DAA-4BB8-A1ED-BD4980D93B0E}" dt="2019-11-05T07:32:32.857" v="11" actId="6549"/>
          <ac:spMkLst>
            <pc:docMk/>
            <pc:sldMk cId="771583076" sldId="529"/>
            <ac:spMk id="4" creationId="{1F46BAED-DD08-C543-9DAE-A35C2F8B5545}"/>
          </ac:spMkLst>
        </pc:spChg>
      </pc:sldChg>
      <pc:sldChg chg="addSp delSp modSp delAnim modAnim modNotesTx">
        <pc:chgData name="De Winter, Joni" userId="f9dad706-40bb-4326-9a97-6a3927829ea3" providerId="ADAL" clId="{ADC8BA4B-3DAA-4BB8-A1ED-BD4980D93B0E}" dt="2019-11-05T08:39:08.540" v="640" actId="6549"/>
        <pc:sldMkLst>
          <pc:docMk/>
          <pc:sldMk cId="2920342536" sldId="530"/>
        </pc:sldMkLst>
        <pc:spChg chg="mod">
          <ac:chgData name="De Winter, Joni" userId="f9dad706-40bb-4326-9a97-6a3927829ea3" providerId="ADAL" clId="{ADC8BA4B-3DAA-4BB8-A1ED-BD4980D93B0E}" dt="2019-11-05T07:32:45.713" v="47" actId="20577"/>
          <ac:spMkLst>
            <pc:docMk/>
            <pc:sldMk cId="2920342536" sldId="530"/>
            <ac:spMk id="5" creationId="{7AC53583-83C2-E741-A645-DEACB1D98115}"/>
          </ac:spMkLst>
        </pc:spChg>
        <pc:spChg chg="mod">
          <ac:chgData name="De Winter, Joni" userId="f9dad706-40bb-4326-9a97-6a3927829ea3" providerId="ADAL" clId="{ADC8BA4B-3DAA-4BB8-A1ED-BD4980D93B0E}" dt="2019-11-05T07:32:38.395" v="29" actId="20577"/>
          <ac:spMkLst>
            <pc:docMk/>
            <pc:sldMk cId="2920342536" sldId="53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2:23.283" v="236" actId="20577"/>
          <ac:spMkLst>
            <pc:docMk/>
            <pc:sldMk cId="2920342536" sldId="530"/>
            <ac:spMk id="7" creationId="{40EFF89C-95E9-7440-A91B-8ECA583526E8}"/>
          </ac:spMkLst>
        </pc:spChg>
        <pc:graphicFrameChg chg="add del mod">
          <ac:chgData name="De Winter, Joni" userId="f9dad706-40bb-4326-9a97-6a3927829ea3" providerId="ADAL" clId="{ADC8BA4B-3DAA-4BB8-A1ED-BD4980D93B0E}" dt="2019-11-05T07:51:17.707" v="158" actId="478"/>
          <ac:graphicFrameMkLst>
            <pc:docMk/>
            <pc:sldMk cId="2920342536" sldId="530"/>
            <ac:graphicFrameMk id="8" creationId="{6A71EA9E-30E1-4E64-ABE0-B987171E4D50}"/>
          </ac:graphicFrameMkLst>
        </pc:graphicFrameChg>
        <pc:picChg chg="add del mod">
          <ac:chgData name="De Winter, Joni" userId="f9dad706-40bb-4326-9a97-6a3927829ea3" providerId="ADAL" clId="{ADC8BA4B-3DAA-4BB8-A1ED-BD4980D93B0E}" dt="2019-11-05T07:51:18.371" v="159" actId="478"/>
          <ac:picMkLst>
            <pc:docMk/>
            <pc:sldMk cId="2920342536" sldId="530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9:01.699" v="637" actId="6549"/>
        <pc:sldMkLst>
          <pc:docMk/>
          <pc:sldMk cId="3178937270" sldId="544"/>
        </pc:sldMkLst>
        <pc:spChg chg="mod">
          <ac:chgData name="De Winter, Joni" userId="f9dad706-40bb-4326-9a97-6a3927829ea3" providerId="ADAL" clId="{ADC8BA4B-3DAA-4BB8-A1ED-BD4980D93B0E}" dt="2019-11-05T07:56:11.953" v="254" actId="20577"/>
          <ac:spMkLst>
            <pc:docMk/>
            <pc:sldMk cId="3178937270" sldId="54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7:50:23.498" v="156"/>
          <ac:spMkLst>
            <pc:docMk/>
            <pc:sldMk cId="3178937270" sldId="544"/>
            <ac:spMk id="7" creationId="{40EFF89C-95E9-7440-A91B-8ECA583526E8}"/>
          </ac:spMkLst>
        </pc:spChg>
        <pc:graphicFrameChg chg="del">
          <ac:chgData name="De Winter, Joni" userId="f9dad706-40bb-4326-9a97-6a3927829ea3" providerId="ADAL" clId="{ADC8BA4B-3DAA-4BB8-A1ED-BD4980D93B0E}" dt="2019-11-05T07:50:10.088" v="150" actId="478"/>
          <ac:graphicFrameMkLst>
            <pc:docMk/>
            <pc:sldMk cId="3178937270" sldId="544"/>
            <ac:graphicFrameMk id="8" creationId="{6A71EA9E-30E1-4E64-ABE0-B987171E4D50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7:50:17.342" v="152" actId="1076"/>
          <ac:graphicFrameMkLst>
            <pc:docMk/>
            <pc:sldMk cId="3178937270" sldId="544"/>
            <ac:graphicFrameMk id="10" creationId="{CA4BD7AE-CCDF-41B9-B0B5-63CB81B75C53}"/>
          </ac:graphicFrameMkLst>
        </pc:graphicFrameChg>
        <pc:picChg chg="del">
          <ac:chgData name="De Winter, Joni" userId="f9dad706-40bb-4326-9a97-6a3927829ea3" providerId="ADAL" clId="{ADC8BA4B-3DAA-4BB8-A1ED-BD4980D93B0E}" dt="2019-11-05T07:50:06.313" v="149" actId="478"/>
          <ac:picMkLst>
            <pc:docMk/>
            <pc:sldMk cId="3178937270" sldId="544"/>
            <ac:picMk id="9" creationId="{BE2C5BF7-D7D5-4535-AF9E-10523BC1E289}"/>
          </ac:picMkLst>
        </pc:picChg>
      </pc:sldChg>
      <pc:sldChg chg="modSp add modNotesTx">
        <pc:chgData name="De Winter, Joni" userId="f9dad706-40bb-4326-9a97-6a3927829ea3" providerId="ADAL" clId="{ADC8BA4B-3DAA-4BB8-A1ED-BD4980D93B0E}" dt="2019-11-05T08:39:03.858" v="638" actId="6549"/>
        <pc:sldMkLst>
          <pc:docMk/>
          <pc:sldMk cId="3115296165" sldId="545"/>
        </pc:sldMkLst>
        <pc:spChg chg="mod">
          <ac:chgData name="De Winter, Joni" userId="f9dad706-40bb-4326-9a97-6a3927829ea3" providerId="ADAL" clId="{ADC8BA4B-3DAA-4BB8-A1ED-BD4980D93B0E}" dt="2019-11-05T07:56:19.942" v="255" actId="6549"/>
          <ac:spMkLst>
            <pc:docMk/>
            <pc:sldMk cId="3115296165" sldId="545"/>
            <ac:spMk id="6" creationId="{A6162BF0-5FCC-D644-B779-4756A2B6D52B}"/>
          </ac:spMkLst>
        </pc:spChg>
        <pc:graphicFrameChg chg="mod">
          <ac:chgData name="De Winter, Joni" userId="f9dad706-40bb-4326-9a97-6a3927829ea3" providerId="ADAL" clId="{ADC8BA4B-3DAA-4BB8-A1ED-BD4980D93B0E}" dt="2019-11-05T07:56:28.803" v="256" actId="1076"/>
          <ac:graphicFrameMkLst>
            <pc:docMk/>
            <pc:sldMk cId="3115296165" sldId="545"/>
            <ac:graphicFrameMk id="8" creationId="{6A71EA9E-30E1-4E64-ABE0-B987171E4D50}"/>
          </ac:graphicFrameMkLst>
        </pc:graphicFrameChg>
        <pc:picChg chg="mod">
          <ac:chgData name="De Winter, Joni" userId="f9dad706-40bb-4326-9a97-6a3927829ea3" providerId="ADAL" clId="{ADC8BA4B-3DAA-4BB8-A1ED-BD4980D93B0E}" dt="2019-11-05T07:56:28.803" v="256" actId="1076"/>
          <ac:picMkLst>
            <pc:docMk/>
            <pc:sldMk cId="3115296165" sldId="545"/>
            <ac:picMk id="9" creationId="{BE2C5BF7-D7D5-4535-AF9E-10523BC1E28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8:38:58.890" v="636" actId="6549"/>
        <pc:sldMkLst>
          <pc:docMk/>
          <pc:sldMk cId="4023125395" sldId="546"/>
        </pc:sldMkLst>
        <pc:spChg chg="add mod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3" creationId="{5184B200-8C35-4336-9526-64EA80E5DE8A}"/>
          </ac:spMkLst>
        </pc:spChg>
        <pc:spChg chg="del">
          <ac:chgData name="De Winter, Joni" userId="f9dad706-40bb-4326-9a97-6a3927829ea3" providerId="ADAL" clId="{ADC8BA4B-3DAA-4BB8-A1ED-BD4980D93B0E}" dt="2019-11-05T07:54:55.314" v="240" actId="478"/>
          <ac:spMkLst>
            <pc:docMk/>
            <pc:sldMk cId="4023125395" sldId="546"/>
            <ac:spMk id="7" creationId="{40EFF89C-95E9-7440-A91B-8ECA583526E8}"/>
          </ac:spMkLst>
        </pc:spChg>
        <pc:spChg chg="add mod">
          <ac:chgData name="De Winter, Joni" userId="f9dad706-40bb-4326-9a97-6a3927829ea3" providerId="ADAL" clId="{ADC8BA4B-3DAA-4BB8-A1ED-BD4980D93B0E}" dt="2019-11-05T07:55:01.829" v="242" actId="1076"/>
          <ac:spMkLst>
            <pc:docMk/>
            <pc:sldMk cId="4023125395" sldId="546"/>
            <ac:spMk id="8" creationId="{8223A3AB-65B7-450C-932E-48193AD60C7C}"/>
          </ac:spMkLst>
        </pc:spChg>
        <pc:graphicFrameChg chg="add mod">
          <ac:chgData name="De Winter, Joni" userId="f9dad706-40bb-4326-9a97-6a3927829ea3" providerId="ADAL" clId="{ADC8BA4B-3DAA-4BB8-A1ED-BD4980D93B0E}" dt="2019-11-05T07:55:01.829" v="242" actId="1076"/>
          <ac:graphicFrameMkLst>
            <pc:docMk/>
            <pc:sldMk cId="4023125395" sldId="546"/>
            <ac:graphicFrameMk id="9" creationId="{EA8A64B7-A787-49C9-8CB3-3680A06C69A1}"/>
          </ac:graphicFrameMkLst>
        </pc:graphicFrameChg>
        <pc:graphicFrameChg chg="del modGraphic">
          <ac:chgData name="De Winter, Joni" userId="f9dad706-40bb-4326-9a97-6a3927829ea3" providerId="ADAL" clId="{ADC8BA4B-3DAA-4BB8-A1ED-BD4980D93B0E}" dt="2019-11-05T07:54:53.514" v="239" actId="478"/>
          <ac:graphicFrameMkLst>
            <pc:docMk/>
            <pc:sldMk cId="4023125395" sldId="546"/>
            <ac:graphicFrameMk id="10" creationId="{CA4BD7AE-CCDF-41B9-B0B5-63CB81B75C53}"/>
          </ac:graphicFrameMkLst>
        </pc:graphicFrameChg>
      </pc:sldChg>
      <pc:sldChg chg="addSp delSp add delAnim modAnim modNotesTx">
        <pc:chgData name="De Winter, Joni" userId="f9dad706-40bb-4326-9a97-6a3927829ea3" providerId="ADAL" clId="{ADC8BA4B-3DAA-4BB8-A1ED-BD4980D93B0E}" dt="2019-11-05T08:38:56.916" v="635" actId="6549"/>
        <pc:sldMkLst>
          <pc:docMk/>
          <pc:sldMk cId="571840975" sldId="547"/>
        </pc:sldMkLst>
        <pc:spChg chg="del">
          <ac:chgData name="De Winter, Joni" userId="f9dad706-40bb-4326-9a97-6a3927829ea3" providerId="ADAL" clId="{ADC8BA4B-3DAA-4BB8-A1ED-BD4980D93B0E}" dt="2019-11-05T07:55:57.793" v="250" actId="478"/>
          <ac:spMkLst>
            <pc:docMk/>
            <pc:sldMk cId="571840975" sldId="547"/>
            <ac:spMk id="3" creationId="{5184B200-8C35-4336-9526-64EA80E5DE8A}"/>
          </ac:spMkLst>
        </pc:spChg>
        <pc:spChg chg="add">
          <ac:chgData name="De Winter, Joni" userId="f9dad706-40bb-4326-9a97-6a3927829ea3" providerId="ADAL" clId="{ADC8BA4B-3DAA-4BB8-A1ED-BD4980D93B0E}" dt="2019-11-05T07:56:02.694" v="253"/>
          <ac:spMkLst>
            <pc:docMk/>
            <pc:sldMk cId="571840975" sldId="547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07:56:00.295" v="251" actId="478"/>
          <ac:spMkLst>
            <pc:docMk/>
            <pc:sldMk cId="571840975" sldId="547"/>
            <ac:spMk id="8" creationId="{8223A3AB-65B7-450C-932E-48193AD60C7C}"/>
          </ac:spMkLst>
        </pc:spChg>
        <pc:graphicFrameChg chg="del">
          <ac:chgData name="De Winter, Joni" userId="f9dad706-40bb-4326-9a97-6a3927829ea3" providerId="ADAL" clId="{ADC8BA4B-3DAA-4BB8-A1ED-BD4980D93B0E}" dt="2019-11-05T07:56:01.900" v="252" actId="478"/>
          <ac:graphicFrameMkLst>
            <pc:docMk/>
            <pc:sldMk cId="571840975" sldId="547"/>
            <ac:graphicFrameMk id="9" creationId="{EA8A64B7-A787-49C9-8CB3-3680A06C69A1}"/>
          </ac:graphicFrameMkLst>
        </pc:graphicFrameChg>
        <pc:graphicFrameChg chg="add">
          <ac:chgData name="De Winter, Joni" userId="f9dad706-40bb-4326-9a97-6a3927829ea3" providerId="ADAL" clId="{ADC8BA4B-3DAA-4BB8-A1ED-BD4980D93B0E}" dt="2019-11-05T07:56:02.694" v="253"/>
          <ac:graphicFrameMkLst>
            <pc:docMk/>
            <pc:sldMk cId="571840975" sldId="547"/>
            <ac:graphicFrameMk id="10" creationId="{8175393F-F274-4276-BE09-3DBAC5BFA517}"/>
          </ac:graphicFrameMkLst>
        </pc:graphicFrameChg>
      </pc:sldChg>
      <pc:sldChg chg="addSp delSp modSp add del modAnim">
        <pc:chgData name="De Winter, Joni" userId="f9dad706-40bb-4326-9a97-6a3927829ea3" providerId="ADAL" clId="{ADC8BA4B-3DAA-4BB8-A1ED-BD4980D93B0E}" dt="2019-11-05T07:55:52.180" v="248" actId="2696"/>
        <pc:sldMkLst>
          <pc:docMk/>
          <pc:sldMk cId="2684942128" sldId="547"/>
        </pc:sldMkLst>
        <pc:spChg chg="add del mod">
          <ac:chgData name="De Winter, Joni" userId="f9dad706-40bb-4326-9a97-6a3927829ea3" providerId="ADAL" clId="{ADC8BA4B-3DAA-4BB8-A1ED-BD4980D93B0E}" dt="2019-11-05T07:55:44.923" v="247"/>
          <ac:spMkLst>
            <pc:docMk/>
            <pc:sldMk cId="2684942128" sldId="547"/>
            <ac:spMk id="5" creationId="{F732E94D-892D-489B-BBDF-28593F95C390}"/>
          </ac:spMkLst>
        </pc:spChg>
        <pc:graphicFrameChg chg="add del mod">
          <ac:chgData name="De Winter, Joni" userId="f9dad706-40bb-4326-9a97-6a3927829ea3" providerId="ADAL" clId="{ADC8BA4B-3DAA-4BB8-A1ED-BD4980D93B0E}" dt="2019-11-05T07:55:44.923" v="247"/>
          <ac:graphicFrameMkLst>
            <pc:docMk/>
            <pc:sldMk cId="2684942128" sldId="547"/>
            <ac:graphicFrameMk id="6" creationId="{F8B3EDE6-3165-4FD3-9B3B-A580B63E0CB7}"/>
          </ac:graphicFrameMkLst>
        </pc:graphicFrameChg>
      </pc:sldChg>
      <pc:sldChg chg="delSp modSp add delAnim modAnim modNotesTx">
        <pc:chgData name="De Winter, Joni" userId="f9dad706-40bb-4326-9a97-6a3927829ea3" providerId="ADAL" clId="{ADC8BA4B-3DAA-4BB8-A1ED-BD4980D93B0E}" dt="2019-11-05T08:38:55.365" v="634" actId="6549"/>
        <pc:sldMkLst>
          <pc:docMk/>
          <pc:sldMk cId="4089381938" sldId="548"/>
        </pc:sldMkLst>
        <pc:spChg chg="mod">
          <ac:chgData name="De Winter, Joni" userId="f9dad706-40bb-4326-9a97-6a3927829ea3" providerId="ADAL" clId="{ADC8BA4B-3DAA-4BB8-A1ED-BD4980D93B0E}" dt="2019-11-05T08:04:05.353" v="281" actId="20577"/>
          <ac:spMkLst>
            <pc:docMk/>
            <pc:sldMk cId="4089381938" sldId="548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04:35.132" v="370" actId="20577"/>
          <ac:spMkLst>
            <pc:docMk/>
            <pc:sldMk cId="4089381938" sldId="548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03:56.199" v="258" actId="478"/>
          <ac:graphicFrameMkLst>
            <pc:docMk/>
            <pc:sldMk cId="4089381938" sldId="548"/>
            <ac:graphicFrameMk id="10" creationId="{8175393F-F274-4276-BE09-3DBAC5BFA517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38:53.682" v="633" actId="6549"/>
        <pc:sldMkLst>
          <pc:docMk/>
          <pc:sldMk cId="957560042" sldId="549"/>
        </pc:sldMkLst>
        <pc:spChg chg="add mod">
          <ac:chgData name="De Winter, Joni" userId="f9dad706-40bb-4326-9a97-6a3927829ea3" providerId="ADAL" clId="{ADC8BA4B-3DAA-4BB8-A1ED-BD4980D93B0E}" dt="2019-11-05T08:32:01.739" v="584" actId="1076"/>
          <ac:spMkLst>
            <pc:docMk/>
            <pc:sldMk cId="957560042" sldId="549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27:30.353" v="558" actId="20577"/>
          <ac:spMkLst>
            <pc:docMk/>
            <pc:sldMk cId="957560042" sldId="549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08:30:07.220" v="560" actId="1076"/>
          <ac:picMkLst>
            <pc:docMk/>
            <pc:sldMk cId="957560042" sldId="549"/>
            <ac:picMk id="8" creationId="{8CF22C9B-5493-4008-BD80-8B11C0D0B729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09:11:20.774" v="1854" actId="20577"/>
        <pc:sldMkLst>
          <pc:docMk/>
          <pc:sldMk cId="3333973306" sldId="550"/>
        </pc:sldMkLst>
        <pc:spChg chg="del">
          <ac:chgData name="De Winter, Joni" userId="f9dad706-40bb-4326-9a97-6a3927829ea3" providerId="ADAL" clId="{ADC8BA4B-3DAA-4BB8-A1ED-BD4980D93B0E}" dt="2019-11-05T08:37:04.671" v="625" actId="478"/>
          <ac:spMkLst>
            <pc:docMk/>
            <pc:sldMk cId="3333973306" sldId="550"/>
            <ac:spMk id="2" creationId="{9DEC6007-21BC-4EEF-974D-E1A4AF57E2B5}"/>
          </ac:spMkLst>
        </pc:spChg>
        <pc:spChg chg="mod">
          <ac:chgData name="De Winter, Joni" userId="f9dad706-40bb-4326-9a97-6a3927829ea3" providerId="ADAL" clId="{ADC8BA4B-3DAA-4BB8-A1ED-BD4980D93B0E}" dt="2019-11-05T08:36:36.226" v="624" actId="20577"/>
          <ac:spMkLst>
            <pc:docMk/>
            <pc:sldMk cId="3333973306" sldId="55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37:47.227" v="628"/>
          <ac:spMkLst>
            <pc:docMk/>
            <pc:sldMk cId="3333973306" sldId="550"/>
            <ac:spMk id="7" creationId="{C44A3900-F539-429B-B8B3-2DD338503E9B}"/>
          </ac:spMkLst>
        </pc:spChg>
        <pc:graphicFrameChg chg="add mod modGraphic">
          <ac:chgData name="De Winter, Joni" userId="f9dad706-40bb-4326-9a97-6a3927829ea3" providerId="ADAL" clId="{ADC8BA4B-3DAA-4BB8-A1ED-BD4980D93B0E}" dt="2019-11-05T08:48:06.098" v="869" actId="5793"/>
          <ac:graphicFrameMkLst>
            <pc:docMk/>
            <pc:sldMk cId="3333973306" sldId="550"/>
            <ac:graphicFrameMk id="9" creationId="{D3FD2B63-B3F0-4273-B316-D0E52A1EC769}"/>
          </ac:graphicFrameMkLst>
        </pc:graphicFrameChg>
        <pc:picChg chg="del">
          <ac:chgData name="De Winter, Joni" userId="f9dad706-40bb-4326-9a97-6a3927829ea3" providerId="ADAL" clId="{ADC8BA4B-3DAA-4BB8-A1ED-BD4980D93B0E}" dt="2019-11-05T08:37:05.948" v="626" actId="478"/>
          <ac:picMkLst>
            <pc:docMk/>
            <pc:sldMk cId="3333973306" sldId="550"/>
            <ac:picMk id="8" creationId="{8CF22C9B-5493-4008-BD80-8B11C0D0B729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09:55:06.560" v="2477" actId="20577"/>
        <pc:sldMkLst>
          <pc:docMk/>
          <pc:sldMk cId="174241945" sldId="551"/>
        </pc:sldMkLst>
        <pc:spChg chg="mod">
          <ac:chgData name="De Winter, Joni" userId="f9dad706-40bb-4326-9a97-6a3927829ea3" providerId="ADAL" clId="{ADC8BA4B-3DAA-4BB8-A1ED-BD4980D93B0E}" dt="2019-11-05T09:55:06.560" v="2477" actId="20577"/>
          <ac:spMkLst>
            <pc:docMk/>
            <pc:sldMk cId="174241945" sldId="551"/>
            <ac:spMk id="7" creationId="{C44A3900-F539-429B-B8B3-2DD338503E9B}"/>
          </ac:spMkLst>
        </pc:spChg>
        <pc:graphicFrameChg chg="del">
          <ac:chgData name="De Winter, Joni" userId="f9dad706-40bb-4326-9a97-6a3927829ea3" providerId="ADAL" clId="{ADC8BA4B-3DAA-4BB8-A1ED-BD4980D93B0E}" dt="2019-11-05T08:39:30.206" v="642" actId="478"/>
          <ac:graphicFrameMkLst>
            <pc:docMk/>
            <pc:sldMk cId="174241945" sldId="551"/>
            <ac:graphicFrameMk id="9" creationId="{D3FD2B63-B3F0-4273-B316-D0E52A1EC769}"/>
          </ac:graphicFrameMkLst>
        </pc:graphicFrameChg>
      </pc:sldChg>
      <pc:sldChg chg="addSp modSp add modAnim modNotesTx">
        <pc:chgData name="De Winter, Joni" userId="f9dad706-40bb-4326-9a97-6a3927829ea3" providerId="ADAL" clId="{ADC8BA4B-3DAA-4BB8-A1ED-BD4980D93B0E}" dt="2019-11-05T08:44:56.210" v="816" actId="20577"/>
        <pc:sldMkLst>
          <pc:docMk/>
          <pc:sldMk cId="316284486" sldId="552"/>
        </pc:sldMkLst>
        <pc:spChg chg="mod">
          <ac:chgData name="De Winter, Joni" userId="f9dad706-40bb-4326-9a97-6a3927829ea3" providerId="ADAL" clId="{ADC8BA4B-3DAA-4BB8-A1ED-BD4980D93B0E}" dt="2019-11-05T08:44:09.852" v="698" actId="20577"/>
          <ac:spMkLst>
            <pc:docMk/>
            <pc:sldMk cId="316284486" sldId="552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08:40:51.719" v="664" actId="6549"/>
          <ac:spMkLst>
            <pc:docMk/>
            <pc:sldMk cId="316284486" sldId="552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08:40:58.708" v="666" actId="1076"/>
          <ac:graphicFrameMkLst>
            <pc:docMk/>
            <pc:sldMk cId="316284486" sldId="552"/>
            <ac:graphicFrameMk id="8" creationId="{D05431BF-34F6-4AEA-BD45-08E073C96661}"/>
          </ac:graphicFrameMkLst>
        </pc:graphicFrameChg>
      </pc:sldChg>
      <pc:sldChg chg="add del">
        <pc:chgData name="De Winter, Joni" userId="f9dad706-40bb-4326-9a97-6a3927829ea3" providerId="ADAL" clId="{ADC8BA4B-3DAA-4BB8-A1ED-BD4980D93B0E}" dt="2019-11-05T08:40:33.978" v="644" actId="2696"/>
        <pc:sldMkLst>
          <pc:docMk/>
          <pc:sldMk cId="1600431164" sldId="552"/>
        </pc:sldMkLst>
      </pc:sldChg>
      <pc:sldChg chg="addSp delSp modSp add delAnim modAnim modNotesTx">
        <pc:chgData name="De Winter, Joni" userId="f9dad706-40bb-4326-9a97-6a3927829ea3" providerId="ADAL" clId="{ADC8BA4B-3DAA-4BB8-A1ED-BD4980D93B0E}" dt="2019-11-05T08:44:53.157" v="815" actId="20577"/>
        <pc:sldMkLst>
          <pc:docMk/>
          <pc:sldMk cId="3246867631" sldId="553"/>
        </pc:sldMkLst>
        <pc:spChg chg="mod">
          <ac:chgData name="De Winter, Joni" userId="f9dad706-40bb-4326-9a97-6a3927829ea3" providerId="ADAL" clId="{ADC8BA4B-3DAA-4BB8-A1ED-BD4980D93B0E}" dt="2019-11-05T08:41:07.010" v="682" actId="20577"/>
          <ac:spMkLst>
            <pc:docMk/>
            <pc:sldMk cId="3246867631" sldId="553"/>
            <ac:spMk id="6" creationId="{A6162BF0-5FCC-D644-B779-4756A2B6D52B}"/>
          </ac:spMkLst>
        </pc:spChg>
        <pc:graphicFrameChg chg="del modGraphic">
          <ac:chgData name="De Winter, Joni" userId="f9dad706-40bb-4326-9a97-6a3927829ea3" providerId="ADAL" clId="{ADC8BA4B-3DAA-4BB8-A1ED-BD4980D93B0E}" dt="2019-11-05T08:41:11.864" v="684" actId="478"/>
          <ac:graphicFrameMkLst>
            <pc:docMk/>
            <pc:sldMk cId="3246867631" sldId="553"/>
            <ac:graphicFrameMk id="8" creationId="{D05431BF-34F6-4AEA-BD45-08E073C96661}"/>
          </ac:graphicFrameMkLst>
        </pc:graphicFrameChg>
        <pc:graphicFrameChg chg="add mod">
          <ac:chgData name="De Winter, Joni" userId="f9dad706-40bb-4326-9a97-6a3927829ea3" providerId="ADAL" clId="{ADC8BA4B-3DAA-4BB8-A1ED-BD4980D93B0E}" dt="2019-11-05T08:41:26.787" v="686" actId="1076"/>
          <ac:graphicFrameMkLst>
            <pc:docMk/>
            <pc:sldMk cId="3246867631" sldId="553"/>
            <ac:graphicFrameMk id="9" creationId="{401A05EE-94B6-497A-AFCC-E0C4D00D8400}"/>
          </ac:graphicFrameMkLst>
        </pc:graphicFrameChg>
      </pc:sldChg>
      <pc:sldChg chg="modSp add modAnim">
        <pc:chgData name="De Winter, Joni" userId="f9dad706-40bb-4326-9a97-6a3927829ea3" providerId="ADAL" clId="{ADC8BA4B-3DAA-4BB8-A1ED-BD4980D93B0E}" dt="2019-11-05T10:19:53.816" v="2513"/>
        <pc:sldMkLst>
          <pc:docMk/>
          <pc:sldMk cId="349722052" sldId="554"/>
        </pc:sldMkLst>
        <pc:spChg chg="mod">
          <ac:chgData name="De Winter, Joni" userId="f9dad706-40bb-4326-9a97-6a3927829ea3" providerId="ADAL" clId="{ADC8BA4B-3DAA-4BB8-A1ED-BD4980D93B0E}" dt="2019-11-05T10:19:47.504" v="2511" actId="20577"/>
          <ac:spMkLst>
            <pc:docMk/>
            <pc:sldMk cId="349722052" sldId="554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19:53.816" v="2513"/>
          <ac:spMkLst>
            <pc:docMk/>
            <pc:sldMk cId="349722052" sldId="554"/>
            <ac:spMk id="7" creationId="{C44A3900-F539-429B-B8B3-2DD338503E9B}"/>
          </ac:spMkLst>
        </pc:spChg>
      </pc:sldChg>
      <pc:sldChg chg="modSp add modAnim">
        <pc:chgData name="De Winter, Joni" userId="f9dad706-40bb-4326-9a97-6a3927829ea3" providerId="ADAL" clId="{ADC8BA4B-3DAA-4BB8-A1ED-BD4980D93B0E}" dt="2019-11-05T10:19:58.838" v="2515"/>
        <pc:sldMkLst>
          <pc:docMk/>
          <pc:sldMk cId="2841340169" sldId="555"/>
        </pc:sldMkLst>
        <pc:spChg chg="mod">
          <ac:chgData name="De Winter, Joni" userId="f9dad706-40bb-4326-9a97-6a3927829ea3" providerId="ADAL" clId="{ADC8BA4B-3DAA-4BB8-A1ED-BD4980D93B0E}" dt="2019-11-05T10:19:58.838" v="2515"/>
          <ac:spMkLst>
            <pc:docMk/>
            <pc:sldMk cId="2841340169" sldId="555"/>
            <ac:spMk id="7" creationId="{C44A3900-F539-429B-B8B3-2DD338503E9B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05T10:20:57.736" v="2520" actId="1076"/>
        <pc:sldMkLst>
          <pc:docMk/>
          <pc:sldMk cId="791277033" sldId="556"/>
        </pc:sldMkLst>
        <pc:spChg chg="mod">
          <ac:chgData name="De Winter, Joni" userId="f9dad706-40bb-4326-9a97-6a3927829ea3" providerId="ADAL" clId="{ADC8BA4B-3DAA-4BB8-A1ED-BD4980D93B0E}" dt="2019-11-05T10:20:49.651" v="2518" actId="6549"/>
          <ac:spMkLst>
            <pc:docMk/>
            <pc:sldMk cId="791277033" sldId="556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0:57.736" v="2520" actId="1076"/>
          <ac:picMkLst>
            <pc:docMk/>
            <pc:sldMk cId="791277033" sldId="556"/>
            <ac:picMk id="8" creationId="{3002B67C-980D-461A-A317-A96F9C2997A0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05T10:21:31.205" v="2524"/>
        <pc:sldMkLst>
          <pc:docMk/>
          <pc:sldMk cId="2250624840" sldId="557"/>
        </pc:sldMkLst>
        <pc:spChg chg="mod">
          <ac:chgData name="De Winter, Joni" userId="f9dad706-40bb-4326-9a97-6a3927829ea3" providerId="ADAL" clId="{ADC8BA4B-3DAA-4BB8-A1ED-BD4980D93B0E}" dt="2019-11-05T10:21:31.205" v="2524"/>
          <ac:spMkLst>
            <pc:docMk/>
            <pc:sldMk cId="2250624840" sldId="55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1:30.345" v="2523" actId="478"/>
          <ac:picMkLst>
            <pc:docMk/>
            <pc:sldMk cId="2250624840" sldId="557"/>
            <ac:picMk id="8" creationId="{3002B67C-980D-461A-A317-A96F9C2997A0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05T10:23:17.335" v="2532" actId="6549"/>
        <pc:sldMkLst>
          <pc:docMk/>
          <pc:sldMk cId="1740820647" sldId="558"/>
        </pc:sldMkLst>
        <pc:spChg chg="mod">
          <ac:chgData name="De Winter, Joni" userId="f9dad706-40bb-4326-9a97-6a3927829ea3" providerId="ADAL" clId="{ADC8BA4B-3DAA-4BB8-A1ED-BD4980D93B0E}" dt="2019-11-05T10:23:17.335" v="2532" actId="6549"/>
          <ac:spMkLst>
            <pc:docMk/>
            <pc:sldMk cId="1740820647" sldId="558"/>
            <ac:spMk id="7" creationId="{C44A3900-F539-429B-B8B3-2DD338503E9B}"/>
          </ac:spMkLst>
        </pc:spChg>
        <pc:picChg chg="add mod">
          <ac:chgData name="De Winter, Joni" userId="f9dad706-40bb-4326-9a97-6a3927829ea3" providerId="ADAL" clId="{ADC8BA4B-3DAA-4BB8-A1ED-BD4980D93B0E}" dt="2019-11-05T10:23:13.150" v="2530" actId="14100"/>
          <ac:picMkLst>
            <pc:docMk/>
            <pc:sldMk cId="1740820647" sldId="558"/>
            <ac:picMk id="8" creationId="{0D5EF05D-8861-42A8-BBC5-93DFE944B1CD}"/>
          </ac:picMkLst>
        </pc:picChg>
      </pc:sldChg>
      <pc:sldChg chg="delSp modSp add delAnim modAnim modNotesTx">
        <pc:chgData name="De Winter, Joni" userId="f9dad706-40bb-4326-9a97-6a3927829ea3" providerId="ADAL" clId="{ADC8BA4B-3DAA-4BB8-A1ED-BD4980D93B0E}" dt="2019-11-05T10:40:21.458" v="3410" actId="20577"/>
        <pc:sldMkLst>
          <pc:docMk/>
          <pc:sldMk cId="1429350762" sldId="559"/>
        </pc:sldMkLst>
        <pc:spChg chg="mod">
          <ac:chgData name="De Winter, Joni" userId="f9dad706-40bb-4326-9a97-6a3927829ea3" providerId="ADAL" clId="{ADC8BA4B-3DAA-4BB8-A1ED-BD4980D93B0E}" dt="2019-11-05T10:27:05.831" v="2567" actId="20577"/>
          <ac:spMkLst>
            <pc:docMk/>
            <pc:sldMk cId="1429350762" sldId="55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35:29.733" v="2870" actId="20577"/>
          <ac:spMkLst>
            <pc:docMk/>
            <pc:sldMk cId="1429350762" sldId="559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27:16.127" v="2568" actId="478"/>
          <ac:picMkLst>
            <pc:docMk/>
            <pc:sldMk cId="1429350762" sldId="559"/>
            <ac:picMk id="8" creationId="{0D5EF05D-8861-42A8-BBC5-93DFE944B1CD}"/>
          </ac:picMkLst>
        </pc:picChg>
      </pc:sldChg>
      <pc:sldChg chg="modSp add modAnim modNotesTx">
        <pc:chgData name="De Winter, Joni" userId="f9dad706-40bb-4326-9a97-6a3927829ea3" providerId="ADAL" clId="{ADC8BA4B-3DAA-4BB8-A1ED-BD4980D93B0E}" dt="2019-11-05T10:51:57.957" v="3686" actId="6549"/>
        <pc:sldMkLst>
          <pc:docMk/>
          <pc:sldMk cId="3866967165" sldId="560"/>
        </pc:sldMkLst>
        <pc:spChg chg="mod">
          <ac:chgData name="De Winter, Joni" userId="f9dad706-40bb-4326-9a97-6a3927829ea3" providerId="ADAL" clId="{ADC8BA4B-3DAA-4BB8-A1ED-BD4980D93B0E}" dt="2019-11-05T10:44:21.838" v="3514" actId="20577"/>
          <ac:spMkLst>
            <pc:docMk/>
            <pc:sldMk cId="3866967165" sldId="560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5:14.670" v="3650" actId="20577"/>
          <ac:spMkLst>
            <pc:docMk/>
            <pc:sldMk cId="3866967165" sldId="560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5.331" v="3685" actId="20577"/>
        <pc:sldMkLst>
          <pc:docMk/>
          <pc:sldMk cId="4204352873" sldId="561"/>
        </pc:sldMkLst>
        <pc:spChg chg="mod">
          <ac:chgData name="De Winter, Joni" userId="f9dad706-40bb-4326-9a97-6a3927829ea3" providerId="ADAL" clId="{ADC8BA4B-3DAA-4BB8-A1ED-BD4980D93B0E}" dt="2019-11-05T10:46:45.157" v="3655" actId="20577"/>
          <ac:spMkLst>
            <pc:docMk/>
            <pc:sldMk cId="4204352873" sldId="56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48:07.397" v="3658" actId="1076"/>
          <ac:spMkLst>
            <pc:docMk/>
            <pc:sldMk cId="4204352873" sldId="561"/>
            <ac:spMk id="7" creationId="{C44A3900-F539-429B-B8B3-2DD338503E9B}"/>
          </ac:spMkLst>
        </pc:spChg>
      </pc:sldChg>
      <pc:sldChg chg="modSp add modAnim modNotesTx">
        <pc:chgData name="De Winter, Joni" userId="f9dad706-40bb-4326-9a97-6a3927829ea3" providerId="ADAL" clId="{ADC8BA4B-3DAA-4BB8-A1ED-BD4980D93B0E}" dt="2019-11-05T10:51:53.283" v="3684" actId="20577"/>
        <pc:sldMkLst>
          <pc:docMk/>
          <pc:sldMk cId="79882902" sldId="562"/>
        </pc:sldMkLst>
        <pc:spChg chg="mod">
          <ac:chgData name="De Winter, Joni" userId="f9dad706-40bb-4326-9a97-6a3927829ea3" providerId="ADAL" clId="{ADC8BA4B-3DAA-4BB8-A1ED-BD4980D93B0E}" dt="2019-11-05T10:48:18.531" v="3660"/>
          <ac:spMkLst>
            <pc:docMk/>
            <pc:sldMk cId="79882902" sldId="562"/>
            <ac:spMk id="7" creationId="{C44A3900-F539-429B-B8B3-2DD338503E9B}"/>
          </ac:spMkLst>
        </pc:spChg>
      </pc:sldChg>
      <pc:sldChg chg="addSp modSp add modAnim modNotesTx">
        <pc:chgData name="De Winter, Joni" userId="f9dad706-40bb-4326-9a97-6a3927829ea3" providerId="ADAL" clId="{ADC8BA4B-3DAA-4BB8-A1ED-BD4980D93B0E}" dt="2019-11-05T10:51:49.913" v="3682" actId="20577"/>
        <pc:sldMkLst>
          <pc:docMk/>
          <pc:sldMk cId="2899222287" sldId="563"/>
        </pc:sldMkLst>
        <pc:spChg chg="mod">
          <ac:chgData name="De Winter, Joni" userId="f9dad706-40bb-4326-9a97-6a3927829ea3" providerId="ADAL" clId="{ADC8BA4B-3DAA-4BB8-A1ED-BD4980D93B0E}" dt="2019-11-05T10:48:42.281" v="3662" actId="6549"/>
          <ac:spMkLst>
            <pc:docMk/>
            <pc:sldMk cId="2899222287" sldId="563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49:09.318" v="3666" actId="14100"/>
          <ac:spMkLst>
            <pc:docMk/>
            <pc:sldMk cId="2899222287" sldId="563"/>
            <ac:spMk id="9" creationId="{769CD055-0B10-4F67-B215-ABB05FC5E962}"/>
          </ac:spMkLst>
        </pc:spChg>
        <pc:spChg chg="add mod">
          <ac:chgData name="De Winter, Joni" userId="f9dad706-40bb-4326-9a97-6a3927829ea3" providerId="ADAL" clId="{ADC8BA4B-3DAA-4BB8-A1ED-BD4980D93B0E}" dt="2019-11-05T10:49:41.231" v="3673" actId="1076"/>
          <ac:spMkLst>
            <pc:docMk/>
            <pc:sldMk cId="2899222287" sldId="563"/>
            <ac:spMk id="10" creationId="{19788B64-28A3-4C07-908B-C5996ABD86B3}"/>
          </ac:spMkLst>
        </pc:spChg>
        <pc:spChg chg="add mod">
          <ac:chgData name="De Winter, Joni" userId="f9dad706-40bb-4326-9a97-6a3927829ea3" providerId="ADAL" clId="{ADC8BA4B-3DAA-4BB8-A1ED-BD4980D93B0E}" dt="2019-11-05T10:49:16.279" v="3668" actId="14100"/>
          <ac:spMkLst>
            <pc:docMk/>
            <pc:sldMk cId="2899222287" sldId="563"/>
            <ac:spMk id="12" creationId="{C92006F8-EBCE-4739-93BB-17524EC6FA3A}"/>
          </ac:spMkLst>
        </pc:spChg>
        <pc:spChg chg="add mod">
          <ac:chgData name="De Winter, Joni" userId="f9dad706-40bb-4326-9a97-6a3927829ea3" providerId="ADAL" clId="{ADC8BA4B-3DAA-4BB8-A1ED-BD4980D93B0E}" dt="2019-11-05T10:49:34.728" v="3672" actId="1076"/>
          <ac:spMkLst>
            <pc:docMk/>
            <pc:sldMk cId="2899222287" sldId="563"/>
            <ac:spMk id="13" creationId="{30BEF1E0-5755-4BFD-B111-BE7AA763EEF9}"/>
          </ac:spMkLst>
        </pc:spChg>
        <pc:picChg chg="add mod">
          <ac:chgData name="De Winter, Joni" userId="f9dad706-40bb-4326-9a97-6a3927829ea3" providerId="ADAL" clId="{ADC8BA4B-3DAA-4BB8-A1ED-BD4980D93B0E}" dt="2019-11-05T10:49:27.327" v="3670" actId="1076"/>
          <ac:picMkLst>
            <pc:docMk/>
            <pc:sldMk cId="2899222287" sldId="563"/>
            <ac:picMk id="8" creationId="{84376F85-6341-4224-9806-EF1767D06594}"/>
          </ac:picMkLst>
        </pc:picChg>
        <pc:picChg chg="add mod">
          <ac:chgData name="De Winter, Joni" userId="f9dad706-40bb-4326-9a97-6a3927829ea3" providerId="ADAL" clId="{ADC8BA4B-3DAA-4BB8-A1ED-BD4980D93B0E}" dt="2019-11-05T10:48:54.232" v="3664" actId="14100"/>
          <ac:picMkLst>
            <pc:docMk/>
            <pc:sldMk cId="2899222287" sldId="563"/>
            <ac:picMk id="11" creationId="{2B49CABB-642F-4892-9424-9F4E4B87170F}"/>
          </ac:picMkLst>
        </pc:picChg>
      </pc:sldChg>
      <pc:sldChg chg="addSp modSp add ord modAnim modNotesTx">
        <pc:chgData name="De Winter, Joni" userId="f9dad706-40bb-4326-9a97-6a3927829ea3" providerId="ADAL" clId="{ADC8BA4B-3DAA-4BB8-A1ED-BD4980D93B0E}" dt="2019-11-05T10:55:31.813" v="3857" actId="20577"/>
        <pc:sldMkLst>
          <pc:docMk/>
          <pc:sldMk cId="1167619155" sldId="564"/>
        </pc:sldMkLst>
        <pc:spChg chg="mod">
          <ac:chgData name="De Winter, Joni" userId="f9dad706-40bb-4326-9a97-6a3927829ea3" providerId="ADAL" clId="{ADC8BA4B-3DAA-4BB8-A1ED-BD4980D93B0E}" dt="2019-11-05T10:51:04.716" v="3678"/>
          <ac:spMkLst>
            <pc:docMk/>
            <pc:sldMk cId="1167619155" sldId="564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9" creationId="{FEFD6A7D-5B54-41D8-9A67-C8BBFA2E4E24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0" creationId="{D5A00D01-4960-4C00-B8E2-DCBF4AD09223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1" creationId="{03B950AE-F391-41D3-BA30-153341D1293D}"/>
          </ac:spMkLst>
        </pc:spChg>
        <pc:spChg chg="add mod">
          <ac:chgData name="De Winter, Joni" userId="f9dad706-40bb-4326-9a97-6a3927829ea3" providerId="ADAL" clId="{ADC8BA4B-3DAA-4BB8-A1ED-BD4980D93B0E}" dt="2019-11-05T10:51:24.296" v="3680" actId="1076"/>
          <ac:spMkLst>
            <pc:docMk/>
            <pc:sldMk cId="1167619155" sldId="564"/>
            <ac:spMk id="12" creationId="{4B2CB8EA-E763-42E7-9728-642DB7470604}"/>
          </ac:spMkLst>
        </pc:spChg>
        <pc:picChg chg="add mod">
          <ac:chgData name="De Winter, Joni" userId="f9dad706-40bb-4326-9a97-6a3927829ea3" providerId="ADAL" clId="{ADC8BA4B-3DAA-4BB8-A1ED-BD4980D93B0E}" dt="2019-11-05T10:51:24.296" v="3680" actId="1076"/>
          <ac:picMkLst>
            <pc:docMk/>
            <pc:sldMk cId="1167619155" sldId="564"/>
            <ac:picMk id="8" creationId="{51BE980D-5B20-4D17-B551-0AE93B90D01C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0:54:04.264" v="3697" actId="1076"/>
        <pc:sldMkLst>
          <pc:docMk/>
          <pc:sldMk cId="683239227" sldId="565"/>
        </pc:sldMkLst>
        <pc:spChg chg="mod">
          <ac:chgData name="De Winter, Joni" userId="f9dad706-40bb-4326-9a97-6a3927829ea3" providerId="ADAL" clId="{ADC8BA4B-3DAA-4BB8-A1ED-BD4980D93B0E}" dt="2019-11-05T10:53:43.713" v="3695" actId="6549"/>
          <ac:spMkLst>
            <pc:docMk/>
            <pc:sldMk cId="683239227" sldId="565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3:28.606" v="3691" actId="478"/>
          <ac:spMkLst>
            <pc:docMk/>
            <pc:sldMk cId="683239227" sldId="565"/>
            <ac:spMk id="9" creationId="{FEFD6A7D-5B54-41D8-9A67-C8BBFA2E4E24}"/>
          </ac:spMkLst>
        </pc:spChg>
        <pc:spChg chg="del">
          <ac:chgData name="De Winter, Joni" userId="f9dad706-40bb-4326-9a97-6a3927829ea3" providerId="ADAL" clId="{ADC8BA4B-3DAA-4BB8-A1ED-BD4980D93B0E}" dt="2019-11-05T10:53:25.087" v="3689" actId="478"/>
          <ac:spMkLst>
            <pc:docMk/>
            <pc:sldMk cId="683239227" sldId="565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05T10:53:29.681" v="3692" actId="478"/>
          <ac:spMkLst>
            <pc:docMk/>
            <pc:sldMk cId="683239227" sldId="565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05T10:53:26.347" v="3690" actId="478"/>
          <ac:spMkLst>
            <pc:docMk/>
            <pc:sldMk cId="683239227" sldId="565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05T10:54:04.264" v="3697" actId="1076"/>
          <ac:spMkLst>
            <pc:docMk/>
            <pc:sldMk cId="683239227" sldId="565"/>
            <ac:spMk id="15" creationId="{1CD61FE8-14A6-40F9-A770-F98ACC5C7F6D}"/>
          </ac:spMkLst>
        </pc:spChg>
        <pc:picChg chg="del">
          <ac:chgData name="De Winter, Joni" userId="f9dad706-40bb-4326-9a97-6a3927829ea3" providerId="ADAL" clId="{ADC8BA4B-3DAA-4BB8-A1ED-BD4980D93B0E}" dt="2019-11-05T10:53:19.676" v="3688" actId="478"/>
          <ac:picMkLst>
            <pc:docMk/>
            <pc:sldMk cId="683239227" sldId="565"/>
            <ac:picMk id="8" creationId="{51BE980D-5B20-4D17-B551-0AE93B90D01C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3" creationId="{4E5CF105-249D-4FDD-87EB-4775C377C1E8}"/>
          </ac:picMkLst>
        </pc:picChg>
        <pc:picChg chg="add mod">
          <ac:chgData name="De Winter, Joni" userId="f9dad706-40bb-4326-9a97-6a3927829ea3" providerId="ADAL" clId="{ADC8BA4B-3DAA-4BB8-A1ED-BD4980D93B0E}" dt="2019-11-05T10:54:04.264" v="3697" actId="1076"/>
          <ac:picMkLst>
            <pc:docMk/>
            <pc:sldMk cId="683239227" sldId="565"/>
            <ac:picMk id="14" creationId="{16D5475A-194D-403E-BE5E-B477DF91814F}"/>
          </ac:picMkLst>
        </pc:picChg>
      </pc:sldChg>
      <pc:sldChg chg="addSp delSp modSp add delAnim modAnim modNotesTx">
        <pc:chgData name="De Winter, Joni" userId="f9dad706-40bb-4326-9a97-6a3927829ea3" providerId="ADAL" clId="{ADC8BA4B-3DAA-4BB8-A1ED-BD4980D93B0E}" dt="2019-11-05T11:03:27.362" v="3985" actId="20577"/>
        <pc:sldMkLst>
          <pc:docMk/>
          <pc:sldMk cId="2884241933" sldId="566"/>
        </pc:sldMkLst>
        <pc:spChg chg="mod">
          <ac:chgData name="De Winter, Joni" userId="f9dad706-40bb-4326-9a97-6a3927829ea3" providerId="ADAL" clId="{ADC8BA4B-3DAA-4BB8-A1ED-BD4980D93B0E}" dt="2019-11-05T10:59:41.676" v="3889" actId="20577"/>
          <ac:spMkLst>
            <pc:docMk/>
            <pc:sldMk cId="2884241933" sldId="56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0:58:44.772" v="3860"/>
          <ac:spMkLst>
            <pc:docMk/>
            <pc:sldMk cId="2884241933" sldId="566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05T10:58:49.833" v="3861" actId="478"/>
          <ac:spMkLst>
            <pc:docMk/>
            <pc:sldMk cId="2884241933" sldId="566"/>
            <ac:spMk id="15" creationId="{1CD61FE8-14A6-40F9-A770-F98ACC5C7F6D}"/>
          </ac:spMkLst>
        </pc:spChg>
        <pc:picChg chg="add mod">
          <ac:chgData name="De Winter, Joni" userId="f9dad706-40bb-4326-9a97-6a3927829ea3" providerId="ADAL" clId="{ADC8BA4B-3DAA-4BB8-A1ED-BD4980D93B0E}" dt="2019-11-05T10:59:07.496" v="3863" actId="1076"/>
          <ac:picMkLst>
            <pc:docMk/>
            <pc:sldMk cId="2884241933" sldId="566"/>
            <ac:picMk id="8" creationId="{37AE88DC-0254-48AA-9D39-DA7A4DCDE9E7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3" creationId="{4E5CF105-249D-4FDD-87EB-4775C377C1E8}"/>
          </ac:picMkLst>
        </pc:picChg>
        <pc:picChg chg="del">
          <ac:chgData name="De Winter, Joni" userId="f9dad706-40bb-4326-9a97-6a3927829ea3" providerId="ADAL" clId="{ADC8BA4B-3DAA-4BB8-A1ED-BD4980D93B0E}" dt="2019-11-05T10:58:49.833" v="3861" actId="478"/>
          <ac:picMkLst>
            <pc:docMk/>
            <pc:sldMk cId="2884241933" sldId="566"/>
            <ac:picMk id="14" creationId="{16D5475A-194D-403E-BE5E-B477DF91814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04.248" v="3894" actId="1076"/>
        <pc:sldMkLst>
          <pc:docMk/>
          <pc:sldMk cId="1827942474" sldId="567"/>
        </pc:sldMkLst>
        <pc:spChg chg="mod">
          <ac:chgData name="De Winter, Joni" userId="f9dad706-40bb-4326-9a97-6a3927829ea3" providerId="ADAL" clId="{ADC8BA4B-3DAA-4BB8-A1ED-BD4980D93B0E}" dt="2019-11-05T10:59:56.908" v="3891"/>
          <ac:spMkLst>
            <pc:docMk/>
            <pc:sldMk cId="1827942474" sldId="567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0:59:58.472" v="3892" actId="478"/>
          <ac:picMkLst>
            <pc:docMk/>
            <pc:sldMk cId="1827942474" sldId="567"/>
            <ac:picMk id="8" creationId="{37AE88DC-0254-48AA-9D39-DA7A4DCDE9E7}"/>
          </ac:picMkLst>
        </pc:picChg>
        <pc:picChg chg="add mod">
          <ac:chgData name="De Winter, Joni" userId="f9dad706-40bb-4326-9a97-6a3927829ea3" providerId="ADAL" clId="{ADC8BA4B-3DAA-4BB8-A1ED-BD4980D93B0E}" dt="2019-11-05T11:00:04.248" v="3894" actId="1076"/>
          <ac:picMkLst>
            <pc:docMk/>
            <pc:sldMk cId="1827942474" sldId="567"/>
            <ac:picMk id="9" creationId="{69A69BE0-431C-437C-95E8-DCACBFEFE481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05T11:00:39.832" v="3899" actId="1076"/>
        <pc:sldMkLst>
          <pc:docMk/>
          <pc:sldMk cId="4100869783" sldId="568"/>
        </pc:sldMkLst>
        <pc:spChg chg="mod">
          <ac:chgData name="De Winter, Joni" userId="f9dad706-40bb-4326-9a97-6a3927829ea3" providerId="ADAL" clId="{ADC8BA4B-3DAA-4BB8-A1ED-BD4980D93B0E}" dt="2019-11-05T11:00:32.779" v="3896" actId="6549"/>
          <ac:spMkLst>
            <pc:docMk/>
            <pc:sldMk cId="4100869783" sldId="568"/>
            <ac:spMk id="7" creationId="{C44A3900-F539-429B-B8B3-2DD338503E9B}"/>
          </ac:spMkLst>
        </pc:spChg>
        <pc:graphicFrameChg chg="add mod">
          <ac:chgData name="De Winter, Joni" userId="f9dad706-40bb-4326-9a97-6a3927829ea3" providerId="ADAL" clId="{ADC8BA4B-3DAA-4BB8-A1ED-BD4980D93B0E}" dt="2019-11-05T11:00:39.832" v="3899" actId="1076"/>
          <ac:graphicFrameMkLst>
            <pc:docMk/>
            <pc:sldMk cId="4100869783" sldId="568"/>
            <ac:graphicFrameMk id="8" creationId="{936B62BF-1680-4E77-B7F5-2870650ED408}"/>
          </ac:graphicFrameMkLst>
        </pc:graphicFrameChg>
        <pc:picChg chg="del">
          <ac:chgData name="De Winter, Joni" userId="f9dad706-40bb-4326-9a97-6a3927829ea3" providerId="ADAL" clId="{ADC8BA4B-3DAA-4BB8-A1ED-BD4980D93B0E}" dt="2019-11-05T11:00:34.029" v="3897" actId="478"/>
          <ac:picMkLst>
            <pc:docMk/>
            <pc:sldMk cId="4100869783" sldId="568"/>
            <ac:picMk id="9" creationId="{69A69BE0-431C-437C-95E8-DCACBFEFE481}"/>
          </ac:picMkLst>
        </pc:picChg>
      </pc:sldChg>
      <pc:sldChg chg="addSp delSp modSp add delAnim">
        <pc:chgData name="De Winter, Joni" userId="f9dad706-40bb-4326-9a97-6a3927829ea3" providerId="ADAL" clId="{ADC8BA4B-3DAA-4BB8-A1ED-BD4980D93B0E}" dt="2019-11-05T14:20:52.944" v="4011" actId="1076"/>
        <pc:sldMkLst>
          <pc:docMk/>
          <pc:sldMk cId="3042978600" sldId="569"/>
        </pc:sldMkLst>
        <pc:spChg chg="mod">
          <ac:chgData name="De Winter, Joni" userId="f9dad706-40bb-4326-9a97-6a3927829ea3" providerId="ADAL" clId="{ADC8BA4B-3DAA-4BB8-A1ED-BD4980D93B0E}" dt="2019-11-05T14:18:10.605" v="4007" actId="20577"/>
          <ac:spMkLst>
            <pc:docMk/>
            <pc:sldMk cId="3042978600" sldId="569"/>
            <ac:spMk id="6" creationId="{A6162BF0-5FCC-D644-B779-4756A2B6D52B}"/>
          </ac:spMkLst>
        </pc:spChg>
        <pc:graphicFrameChg chg="del">
          <ac:chgData name="De Winter, Joni" userId="f9dad706-40bb-4326-9a97-6a3927829ea3" providerId="ADAL" clId="{ADC8BA4B-3DAA-4BB8-A1ED-BD4980D93B0E}" dt="2019-11-05T14:18:06.271" v="3987" actId="478"/>
          <ac:graphicFrameMkLst>
            <pc:docMk/>
            <pc:sldMk cId="3042978600" sldId="569"/>
            <ac:graphicFrameMk id="8" creationId="{936B62BF-1680-4E77-B7F5-2870650ED408}"/>
          </ac:graphicFrameMkLst>
        </pc:graphicFrameChg>
        <pc:picChg chg="add mod">
          <ac:chgData name="De Winter, Joni" userId="f9dad706-40bb-4326-9a97-6a3927829ea3" providerId="ADAL" clId="{ADC8BA4B-3DAA-4BB8-A1ED-BD4980D93B0E}" dt="2019-11-05T14:20:52.944" v="4011" actId="1076"/>
          <ac:picMkLst>
            <pc:docMk/>
            <pc:sldMk cId="3042978600" sldId="569"/>
            <ac:picMk id="2" creationId="{81F70E70-1655-4CDA-89ED-77ADAB8387D4}"/>
          </ac:picMkLst>
        </pc:picChg>
      </pc:sldChg>
      <pc:sldChg chg="addSp delSp modSp add">
        <pc:chgData name="De Winter, Joni" userId="f9dad706-40bb-4326-9a97-6a3927829ea3" providerId="ADAL" clId="{ADC8BA4B-3DAA-4BB8-A1ED-BD4980D93B0E}" dt="2019-11-05T14:29:58.357" v="4016" actId="1076"/>
        <pc:sldMkLst>
          <pc:docMk/>
          <pc:sldMk cId="234811870" sldId="570"/>
        </pc:sldMkLst>
        <pc:picChg chg="del">
          <ac:chgData name="De Winter, Joni" userId="f9dad706-40bb-4326-9a97-6a3927829ea3" providerId="ADAL" clId="{ADC8BA4B-3DAA-4BB8-A1ED-BD4980D93B0E}" dt="2019-11-05T14:29:16.001" v="4013" actId="478"/>
          <ac:picMkLst>
            <pc:docMk/>
            <pc:sldMk cId="234811870" sldId="570"/>
            <ac:picMk id="2" creationId="{81F70E70-1655-4CDA-89ED-77ADAB8387D4}"/>
          </ac:picMkLst>
        </pc:picChg>
        <pc:picChg chg="add mod">
          <ac:chgData name="De Winter, Joni" userId="f9dad706-40bb-4326-9a97-6a3927829ea3" providerId="ADAL" clId="{ADC8BA4B-3DAA-4BB8-A1ED-BD4980D93B0E}" dt="2019-11-05T14:29:58.357" v="4016" actId="1076"/>
          <ac:picMkLst>
            <pc:docMk/>
            <pc:sldMk cId="234811870" sldId="570"/>
            <ac:picMk id="3" creationId="{67707E37-5CC6-4C0E-A553-574137B5E64B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35:31.938" v="4154" actId="20577"/>
        <pc:sldMkLst>
          <pc:docMk/>
          <pc:sldMk cId="2442455673" sldId="571"/>
        </pc:sldMkLst>
        <pc:spChg chg="add mod">
          <ac:chgData name="De Winter, Joni" userId="f9dad706-40bb-4326-9a97-6a3927829ea3" providerId="ADAL" clId="{ADC8BA4B-3DAA-4BB8-A1ED-BD4980D93B0E}" dt="2019-11-05T14:32:28.672" v="4108"/>
          <ac:spMkLst>
            <pc:docMk/>
            <pc:sldMk cId="2442455673" sldId="571"/>
            <ac:spMk id="2" creationId="{85D2F584-0930-4E57-96E4-38BF286F91FE}"/>
          </ac:spMkLst>
        </pc:spChg>
        <pc:spChg chg="mod">
          <ac:chgData name="De Winter, Joni" userId="f9dad706-40bb-4326-9a97-6a3927829ea3" providerId="ADAL" clId="{ADC8BA4B-3DAA-4BB8-A1ED-BD4980D93B0E}" dt="2019-11-05T14:30:27.979" v="4038" actId="20577"/>
          <ac:spMkLst>
            <pc:docMk/>
            <pc:sldMk cId="2442455673" sldId="571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05T14:31:44.363" v="4097" actId="20577"/>
          <ac:spMkLst>
            <pc:docMk/>
            <pc:sldMk cId="2442455673" sldId="571"/>
            <ac:spMk id="7" creationId="{C44A3900-F539-429B-B8B3-2DD338503E9B}"/>
          </ac:spMkLst>
        </pc:spChg>
        <pc:picChg chg="del">
          <ac:chgData name="De Winter, Joni" userId="f9dad706-40bb-4326-9a97-6a3927829ea3" providerId="ADAL" clId="{ADC8BA4B-3DAA-4BB8-A1ED-BD4980D93B0E}" dt="2019-11-05T14:30:08.839" v="4018" actId="478"/>
          <ac:picMkLst>
            <pc:docMk/>
            <pc:sldMk cId="2442455673" sldId="571"/>
            <ac:picMk id="3" creationId="{67707E37-5CC6-4C0E-A553-574137B5E64B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4:34:12.478" v="4137" actId="1076"/>
        <pc:sldMkLst>
          <pc:docMk/>
          <pc:sldMk cId="3239520451" sldId="572"/>
        </pc:sldMkLst>
        <pc:spChg chg="del">
          <ac:chgData name="De Winter, Joni" userId="f9dad706-40bb-4326-9a97-6a3927829ea3" providerId="ADAL" clId="{ADC8BA4B-3DAA-4BB8-A1ED-BD4980D93B0E}" dt="2019-11-05T14:32:42.044" v="4110" actId="478"/>
          <ac:spMkLst>
            <pc:docMk/>
            <pc:sldMk cId="3239520451" sldId="572"/>
            <ac:spMk id="2" creationId="{85D2F584-0930-4E57-96E4-38BF286F91FE}"/>
          </ac:spMkLst>
        </pc:spChg>
        <pc:spChg chg="del mod">
          <ac:chgData name="De Winter, Joni" userId="f9dad706-40bb-4326-9a97-6a3927829ea3" providerId="ADAL" clId="{ADC8BA4B-3DAA-4BB8-A1ED-BD4980D93B0E}" dt="2019-11-05T14:33:12.526" v="4112"/>
          <ac:spMkLst>
            <pc:docMk/>
            <pc:sldMk cId="3239520451" sldId="572"/>
            <ac:spMk id="7" creationId="{C44A3900-F539-429B-B8B3-2DD338503E9B}"/>
          </ac:spMkLst>
        </pc:spChg>
        <pc:spChg chg="add mod">
          <ac:chgData name="De Winter, Joni" userId="f9dad706-40bb-4326-9a97-6a3927829ea3" providerId="ADAL" clId="{ADC8BA4B-3DAA-4BB8-A1ED-BD4980D93B0E}" dt="2019-11-05T14:34:07.333" v="4136" actId="20577"/>
          <ac:spMkLst>
            <pc:docMk/>
            <pc:sldMk cId="3239520451" sldId="572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4:33:47.455" v="4117" actId="1076"/>
          <ac:picMkLst>
            <pc:docMk/>
            <pc:sldMk cId="3239520451" sldId="572"/>
            <ac:picMk id="3" creationId="{EDFABF8A-2343-4D05-A75D-F654E7990071}"/>
          </ac:picMkLst>
        </pc:picChg>
        <pc:picChg chg="add mod">
          <ac:chgData name="De Winter, Joni" userId="f9dad706-40bb-4326-9a97-6a3927829ea3" providerId="ADAL" clId="{ADC8BA4B-3DAA-4BB8-A1ED-BD4980D93B0E}" dt="2019-11-05T14:34:12.478" v="4137" actId="1076"/>
          <ac:picMkLst>
            <pc:docMk/>
            <pc:sldMk cId="3239520451" sldId="572"/>
            <ac:picMk id="4" creationId="{6EC91B07-0385-441F-B843-C893E3FF16FF}"/>
          </ac:picMkLst>
        </pc:picChg>
      </pc:sldChg>
      <pc:sldChg chg="addSp delSp modSp add modAnim modNotesTx">
        <pc:chgData name="De Winter, Joni" userId="f9dad706-40bb-4326-9a97-6a3927829ea3" providerId="ADAL" clId="{ADC8BA4B-3DAA-4BB8-A1ED-BD4980D93B0E}" dt="2019-11-05T14:43:22.341" v="4421" actId="14100"/>
        <pc:sldMkLst>
          <pc:docMk/>
          <pc:sldMk cId="3391698005" sldId="573"/>
        </pc:sldMkLst>
        <pc:spChg chg="del mod">
          <ac:chgData name="De Winter, Joni" userId="f9dad706-40bb-4326-9a97-6a3927829ea3" providerId="ADAL" clId="{ADC8BA4B-3DAA-4BB8-A1ED-BD4980D93B0E}" dt="2019-11-05T14:39:07.638" v="4279" actId="478"/>
          <ac:spMkLst>
            <pc:docMk/>
            <pc:sldMk cId="3391698005" sldId="573"/>
            <ac:spMk id="2" creationId="{85D2F584-0930-4E57-96E4-38BF286F91FE}"/>
          </ac:spMkLst>
        </pc:spChg>
        <pc:spChg chg="add mod">
          <ac:chgData name="De Winter, Joni" userId="f9dad706-40bb-4326-9a97-6a3927829ea3" providerId="ADAL" clId="{ADC8BA4B-3DAA-4BB8-A1ED-BD4980D93B0E}" dt="2019-11-05T14:42:52.824" v="4417" actId="1076"/>
          <ac:spMkLst>
            <pc:docMk/>
            <pc:sldMk cId="3391698005" sldId="573"/>
            <ac:spMk id="3" creationId="{E8C34657-51D8-4589-A376-401B9EA60DC2}"/>
          </ac:spMkLst>
        </pc:spChg>
        <pc:spChg chg="add mod">
          <ac:chgData name="De Winter, Joni" userId="f9dad706-40bb-4326-9a97-6a3927829ea3" providerId="ADAL" clId="{ADC8BA4B-3DAA-4BB8-A1ED-BD4980D93B0E}" dt="2019-11-05T14:43:22.341" v="4421" actId="14100"/>
          <ac:spMkLst>
            <pc:docMk/>
            <pc:sldMk cId="3391698005" sldId="573"/>
            <ac:spMk id="4" creationId="{3239BBA0-26ED-4338-91DD-CD08AD44319E}"/>
          </ac:spMkLst>
        </pc:spChg>
        <pc:spChg chg="mod">
          <ac:chgData name="De Winter, Joni" userId="f9dad706-40bb-4326-9a97-6a3927829ea3" providerId="ADAL" clId="{ADC8BA4B-3DAA-4BB8-A1ED-BD4980D93B0E}" dt="2019-11-05T14:41:37.089" v="4357" actId="20577"/>
          <ac:spMkLst>
            <pc:docMk/>
            <pc:sldMk cId="3391698005" sldId="573"/>
            <ac:spMk id="7" creationId="{C44A3900-F539-429B-B8B3-2DD338503E9B}"/>
          </ac:spMkLst>
        </pc:spChg>
      </pc:sldChg>
      <pc:sldChg chg="addSp delSp modSp add modAnim">
        <pc:chgData name="De Winter, Joni" userId="f9dad706-40bb-4326-9a97-6a3927829ea3" providerId="ADAL" clId="{ADC8BA4B-3DAA-4BB8-A1ED-BD4980D93B0E}" dt="2019-11-05T15:35:59.602" v="4699" actId="1076"/>
        <pc:sldMkLst>
          <pc:docMk/>
          <pc:sldMk cId="1207379736" sldId="574"/>
        </pc:sldMkLst>
        <pc:spChg chg="mod">
          <ac:chgData name="De Winter, Joni" userId="f9dad706-40bb-4326-9a97-6a3927829ea3" providerId="ADAL" clId="{ADC8BA4B-3DAA-4BB8-A1ED-BD4980D93B0E}" dt="2019-11-05T14:55:44.650" v="4427" actId="20577"/>
          <ac:spMkLst>
            <pc:docMk/>
            <pc:sldMk cId="1207379736" sldId="574"/>
            <ac:spMk id="6" creationId="{A6162BF0-5FCC-D644-B779-4756A2B6D52B}"/>
          </ac:spMkLst>
        </pc:spChg>
        <pc:spChg chg="add del mod">
          <ac:chgData name="De Winter, Joni" userId="f9dad706-40bb-4326-9a97-6a3927829ea3" providerId="ADAL" clId="{ADC8BA4B-3DAA-4BB8-A1ED-BD4980D93B0E}" dt="2019-11-05T14:55:52.081" v="4429" actId="478"/>
          <ac:spMkLst>
            <pc:docMk/>
            <pc:sldMk cId="1207379736" sldId="574"/>
            <ac:spMk id="7" creationId="{B2C9CCE1-3BFE-4AF2-BC1E-4B45DEF3113A}"/>
          </ac:spMkLst>
        </pc:spChg>
        <pc:spChg chg="mod">
          <ac:chgData name="De Winter, Joni" userId="f9dad706-40bb-4326-9a97-6a3927829ea3" providerId="ADAL" clId="{ADC8BA4B-3DAA-4BB8-A1ED-BD4980D93B0E}" dt="2019-11-05T15:35:57.551" v="4698" actId="20577"/>
          <ac:spMkLst>
            <pc:docMk/>
            <pc:sldMk cId="1207379736" sldId="57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5T14:55:46.287" v="4428" actId="478"/>
          <ac:picMkLst>
            <pc:docMk/>
            <pc:sldMk cId="1207379736" sldId="574"/>
            <ac:picMk id="3" creationId="{EDFABF8A-2343-4D05-A75D-F654E7990071}"/>
          </ac:picMkLst>
        </pc:picChg>
        <pc:picChg chg="del">
          <ac:chgData name="De Winter, Joni" userId="f9dad706-40bb-4326-9a97-6a3927829ea3" providerId="ADAL" clId="{ADC8BA4B-3DAA-4BB8-A1ED-BD4980D93B0E}" dt="2019-11-05T14:55:53.354" v="4430" actId="478"/>
          <ac:picMkLst>
            <pc:docMk/>
            <pc:sldMk cId="1207379736" sldId="574"/>
            <ac:picMk id="4" creationId="{6EC91B07-0385-441F-B843-C893E3FF16FF}"/>
          </ac:picMkLst>
        </pc:picChg>
        <pc:picChg chg="add mod">
          <ac:chgData name="De Winter, Joni" userId="f9dad706-40bb-4326-9a97-6a3927829ea3" providerId="ADAL" clId="{ADC8BA4B-3DAA-4BB8-A1ED-BD4980D93B0E}" dt="2019-11-05T15:35:59.602" v="4699" actId="1076"/>
          <ac:picMkLst>
            <pc:docMk/>
            <pc:sldMk cId="1207379736" sldId="574"/>
            <ac:picMk id="9" creationId="{9FFE6CCE-AE7D-4D4A-AEDE-82BD08B6EA83}"/>
          </ac:picMkLst>
        </pc:picChg>
      </pc:sldChg>
      <pc:sldChg chg="addSp delSp modSp add modAnim">
        <pc:chgData name="De Winter, Joni" userId="f9dad706-40bb-4326-9a97-6a3927829ea3" providerId="ADAL" clId="{ADC8BA4B-3DAA-4BB8-A1ED-BD4980D93B0E}" dt="2019-11-05T15:41:16.585" v="4774" actId="1076"/>
        <pc:sldMkLst>
          <pc:docMk/>
          <pc:sldMk cId="1673245155" sldId="575"/>
        </pc:sldMkLst>
        <pc:spChg chg="add mod">
          <ac:chgData name="De Winter, Joni" userId="f9dad706-40bb-4326-9a97-6a3927829ea3" providerId="ADAL" clId="{ADC8BA4B-3DAA-4BB8-A1ED-BD4980D93B0E}" dt="2019-11-05T15:41:10.947" v="4772" actId="1076"/>
          <ac:spMkLst>
            <pc:docMk/>
            <pc:sldMk cId="1673245155" sldId="575"/>
            <ac:spMk id="4" creationId="{810F8DD6-BA00-4208-9BEE-5EC8EBDB3F02}"/>
          </ac:spMkLst>
        </pc:spChg>
        <pc:spChg chg="mod">
          <ac:chgData name="De Winter, Joni" userId="f9dad706-40bb-4326-9a97-6a3927829ea3" providerId="ADAL" clId="{ADC8BA4B-3DAA-4BB8-A1ED-BD4980D93B0E}" dt="2019-11-05T15:38:17.981" v="4703" actId="6549"/>
          <ac:spMkLst>
            <pc:docMk/>
            <pc:sldMk cId="1673245155" sldId="57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05T15:41:16.585" v="4774" actId="1076"/>
          <ac:picMkLst>
            <pc:docMk/>
            <pc:sldMk cId="1673245155" sldId="575"/>
            <ac:picMk id="2" creationId="{9541ADB3-6115-46B7-8798-BCECA6D097CA}"/>
          </ac:picMkLst>
        </pc:picChg>
        <pc:picChg chg="add mod">
          <ac:chgData name="De Winter, Joni" userId="f9dad706-40bb-4326-9a97-6a3927829ea3" providerId="ADAL" clId="{ADC8BA4B-3DAA-4BB8-A1ED-BD4980D93B0E}" dt="2019-11-05T15:41:04.744" v="4770" actId="1076"/>
          <ac:picMkLst>
            <pc:docMk/>
            <pc:sldMk cId="1673245155" sldId="575"/>
            <ac:picMk id="3" creationId="{CF158FF4-225D-4D17-A3DF-C3EDCF148C19}"/>
          </ac:picMkLst>
        </pc:picChg>
        <pc:picChg chg="del">
          <ac:chgData name="De Winter, Joni" userId="f9dad706-40bb-4326-9a97-6a3927829ea3" providerId="ADAL" clId="{ADC8BA4B-3DAA-4BB8-A1ED-BD4980D93B0E}" dt="2019-11-05T15:38:15.128" v="4701" actId="478"/>
          <ac:picMkLst>
            <pc:docMk/>
            <pc:sldMk cId="1673245155" sldId="575"/>
            <ac:picMk id="9" creationId="{9FFE6CCE-AE7D-4D4A-AEDE-82BD08B6EA83}"/>
          </ac:picMkLst>
        </pc:picChg>
      </pc:sldChg>
      <pc:sldChg chg="delSp modSp add ord modAnim modNotes modNotesTx">
        <pc:chgData name="De Winter, Joni" userId="f9dad706-40bb-4326-9a97-6a3927829ea3" providerId="ADAL" clId="{ADC8BA4B-3DAA-4BB8-A1ED-BD4980D93B0E}" dt="2019-11-13T15:59:20.258" v="7961" actId="20577"/>
        <pc:sldMkLst>
          <pc:docMk/>
          <pc:sldMk cId="429211582" sldId="576"/>
        </pc:sldMkLst>
        <pc:spChg chg="mod">
          <ac:chgData name="De Winter, Joni" userId="f9dad706-40bb-4326-9a97-6a3927829ea3" providerId="ADAL" clId="{ADC8BA4B-3DAA-4BB8-A1ED-BD4980D93B0E}" dt="2019-11-11T13:06:35.331" v="7198" actId="20577"/>
          <ac:spMkLst>
            <pc:docMk/>
            <pc:sldMk cId="429211582" sldId="576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3T15:59:20.258" v="7961" actId="20577"/>
          <ac:spMkLst>
            <pc:docMk/>
            <pc:sldMk cId="429211582" sldId="57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09T18:39:59.904" v="4777" actId="478"/>
          <ac:picMkLst>
            <pc:docMk/>
            <pc:sldMk cId="429211582" sldId="576"/>
            <ac:picMk id="9" creationId="{9FFE6CCE-AE7D-4D4A-AEDE-82BD08B6EA83}"/>
          </ac:picMkLst>
        </pc:picChg>
      </pc:sldChg>
      <pc:sldChg chg="modSp add modAnim modNotes modNotesTx">
        <pc:chgData name="De Winter, Joni" userId="f9dad706-40bb-4326-9a97-6a3927829ea3" providerId="ADAL" clId="{ADC8BA4B-3DAA-4BB8-A1ED-BD4980D93B0E}" dt="2019-11-10T20:01:47.177" v="5146" actId="20577"/>
        <pc:sldMkLst>
          <pc:docMk/>
          <pc:sldMk cId="3759398811" sldId="577"/>
        </pc:sldMkLst>
        <pc:spChg chg="mod">
          <ac:chgData name="De Winter, Joni" userId="f9dad706-40bb-4326-9a97-6a3927829ea3" providerId="ADAL" clId="{ADC8BA4B-3DAA-4BB8-A1ED-BD4980D93B0E}" dt="2019-11-10T19:52:51.853" v="5011" actId="20577"/>
          <ac:spMkLst>
            <pc:docMk/>
            <pc:sldMk cId="3759398811" sldId="577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0T20:01:47.177" v="5146" actId="20577"/>
          <ac:spMkLst>
            <pc:docMk/>
            <pc:sldMk cId="3759398811" sldId="577"/>
            <ac:spMk id="8" creationId="{547320B8-3148-451F-9273-26ECD8C5A154}"/>
          </ac:spMkLst>
        </pc:spChg>
      </pc:sldChg>
      <pc:sldChg chg="add">
        <pc:chgData name="De Winter, Joni" userId="f9dad706-40bb-4326-9a97-6a3927829ea3" providerId="ADAL" clId="{ADC8BA4B-3DAA-4BB8-A1ED-BD4980D93B0E}" dt="2019-11-10T19:52:45.792" v="5001"/>
        <pc:sldMkLst>
          <pc:docMk/>
          <pc:sldMk cId="1063972714" sldId="578"/>
        </pc:sldMkLst>
      </pc:sldChg>
      <pc:sldChg chg="modSp add modAnim">
        <pc:chgData name="De Winter, Joni" userId="f9dad706-40bb-4326-9a97-6a3927829ea3" providerId="ADAL" clId="{ADC8BA4B-3DAA-4BB8-A1ED-BD4980D93B0E}" dt="2019-11-11T12:50:16.231" v="7132" actId="313"/>
        <pc:sldMkLst>
          <pc:docMk/>
          <pc:sldMk cId="1042645505" sldId="579"/>
        </pc:sldMkLst>
        <pc:spChg chg="mod">
          <ac:chgData name="De Winter, Joni" userId="f9dad706-40bb-4326-9a97-6a3927829ea3" providerId="ADAL" clId="{ADC8BA4B-3DAA-4BB8-A1ED-BD4980D93B0E}" dt="2019-11-11T12:42:15.274" v="6745"/>
          <ac:spMkLst>
            <pc:docMk/>
            <pc:sldMk cId="1042645505" sldId="579"/>
            <ac:spMk id="6" creationId="{A6162BF0-5FCC-D644-B779-4756A2B6D52B}"/>
          </ac:spMkLst>
        </pc:spChg>
        <pc:spChg chg="mod">
          <ac:chgData name="De Winter, Joni" userId="f9dad706-40bb-4326-9a97-6a3927829ea3" providerId="ADAL" clId="{ADC8BA4B-3DAA-4BB8-A1ED-BD4980D93B0E}" dt="2019-11-11T12:50:16.231" v="7132" actId="313"/>
          <ac:spMkLst>
            <pc:docMk/>
            <pc:sldMk cId="1042645505" sldId="579"/>
            <ac:spMk id="8" creationId="{547320B8-3148-451F-9273-26ECD8C5A154}"/>
          </ac:spMkLst>
        </pc:spChg>
      </pc:sldChg>
      <pc:sldChg chg="addSp delSp modSp add">
        <pc:chgData name="De Winter, Joni" userId="f9dad706-40bb-4326-9a97-6a3927829ea3" providerId="ADAL" clId="{ADC8BA4B-3DAA-4BB8-A1ED-BD4980D93B0E}" dt="2019-11-11T08:23:37.514" v="5179" actId="1076"/>
        <pc:sldMkLst>
          <pc:docMk/>
          <pc:sldMk cId="2222960932" sldId="580"/>
        </pc:sldMkLst>
        <pc:spChg chg="del">
          <ac:chgData name="De Winter, Joni" userId="f9dad706-40bb-4326-9a97-6a3927829ea3" providerId="ADAL" clId="{ADC8BA4B-3DAA-4BB8-A1ED-BD4980D93B0E}" dt="2019-11-11T08:22:54.043" v="5150" actId="478"/>
          <ac:spMkLst>
            <pc:docMk/>
            <pc:sldMk cId="2222960932" sldId="580"/>
            <ac:spMk id="2" creationId="{5A94AB4A-7CAB-42EB-AAD2-FCF6147F401F}"/>
          </ac:spMkLst>
        </pc:spChg>
        <pc:spChg chg="del">
          <ac:chgData name="De Winter, Joni" userId="f9dad706-40bb-4326-9a97-6a3927829ea3" providerId="ADAL" clId="{ADC8BA4B-3DAA-4BB8-A1ED-BD4980D93B0E}" dt="2019-11-11T08:22:55.197" v="5151" actId="478"/>
          <ac:spMkLst>
            <pc:docMk/>
            <pc:sldMk cId="2222960932" sldId="580"/>
            <ac:spMk id="3" creationId="{3B9C8DE3-C4BA-451F-8295-033C9E2FBF9A}"/>
          </ac:spMkLst>
        </pc:spChg>
        <pc:spChg chg="del">
          <ac:chgData name="De Winter, Joni" userId="f9dad706-40bb-4326-9a97-6a3927829ea3" providerId="ADAL" clId="{ADC8BA4B-3DAA-4BB8-A1ED-BD4980D93B0E}" dt="2019-11-11T08:22:53.077" v="5149" actId="478"/>
          <ac:spMkLst>
            <pc:docMk/>
            <pc:sldMk cId="2222960932" sldId="580"/>
            <ac:spMk id="4" creationId="{52B2798E-2283-475C-813D-A2D609D50276}"/>
          </ac:spMkLst>
        </pc:spChg>
        <pc:spChg chg="add mod">
          <ac:chgData name="De Winter, Joni" userId="f9dad706-40bb-4326-9a97-6a3927829ea3" providerId="ADAL" clId="{ADC8BA4B-3DAA-4BB8-A1ED-BD4980D93B0E}" dt="2019-11-11T08:23:37.514" v="5179" actId="1076"/>
          <ac:spMkLst>
            <pc:docMk/>
            <pc:sldMk cId="2222960932" sldId="580"/>
            <ac:spMk id="5" creationId="{130C2F26-CE1B-4062-8B4E-B4617D072742}"/>
          </ac:spMkLst>
        </pc:spChg>
      </pc:sldChg>
      <pc:sldChg chg="modSp add addAnim delAnim modAnim">
        <pc:chgData name="De Winter, Joni" userId="f9dad706-40bb-4326-9a97-6a3927829ea3" providerId="ADAL" clId="{ADC8BA4B-3DAA-4BB8-A1ED-BD4980D93B0E}" dt="2019-11-11T12:14:50.589" v="6167" actId="20577"/>
        <pc:sldMkLst>
          <pc:docMk/>
          <pc:sldMk cId="2285905781" sldId="581"/>
        </pc:sldMkLst>
        <pc:spChg chg="mod">
          <ac:chgData name="De Winter, Joni" userId="f9dad706-40bb-4326-9a97-6a3927829ea3" providerId="ADAL" clId="{ADC8BA4B-3DAA-4BB8-A1ED-BD4980D93B0E}" dt="2019-11-11T12:14:50.589" v="6167" actId="20577"/>
          <ac:spMkLst>
            <pc:docMk/>
            <pc:sldMk cId="2285905781" sldId="581"/>
            <ac:spMk id="8" creationId="{547320B8-3148-451F-9273-26ECD8C5A154}"/>
          </ac:spMkLst>
        </pc:spChg>
      </pc:sldChg>
      <pc:sldChg chg="modSp add ord modAnim">
        <pc:chgData name="De Winter, Joni" userId="f9dad706-40bb-4326-9a97-6a3927829ea3" providerId="ADAL" clId="{ADC8BA4B-3DAA-4BB8-A1ED-BD4980D93B0E}" dt="2019-11-11T08:43:48.804" v="5996"/>
        <pc:sldMkLst>
          <pc:docMk/>
          <pc:sldMk cId="3050589292" sldId="582"/>
        </pc:sldMkLst>
        <pc:spChg chg="mod">
          <ac:chgData name="De Winter, Joni" userId="f9dad706-40bb-4326-9a97-6a3927829ea3" providerId="ADAL" clId="{ADC8BA4B-3DAA-4BB8-A1ED-BD4980D93B0E}" dt="2019-11-11T08:43:35.709" v="5995"/>
          <ac:spMkLst>
            <pc:docMk/>
            <pc:sldMk cId="3050589292" sldId="582"/>
            <ac:spMk id="8" creationId="{547320B8-3148-451F-9273-26ECD8C5A154}"/>
          </ac:spMkLst>
        </pc:spChg>
      </pc:sldChg>
      <pc:sldChg chg="addSp modSp add modAnim">
        <pc:chgData name="De Winter, Joni" userId="f9dad706-40bb-4326-9a97-6a3927829ea3" providerId="ADAL" clId="{ADC8BA4B-3DAA-4BB8-A1ED-BD4980D93B0E}" dt="2019-11-11T08:45:33.609" v="6106"/>
        <pc:sldMkLst>
          <pc:docMk/>
          <pc:sldMk cId="1985579905" sldId="583"/>
        </pc:sldMkLst>
        <pc:spChg chg="mod">
          <ac:chgData name="De Winter, Joni" userId="f9dad706-40bb-4326-9a97-6a3927829ea3" providerId="ADAL" clId="{ADC8BA4B-3DAA-4BB8-A1ED-BD4980D93B0E}" dt="2019-11-11T08:45:27.332" v="6105"/>
          <ac:spMkLst>
            <pc:docMk/>
            <pc:sldMk cId="1985579905" sldId="583"/>
            <ac:spMk id="8" creationId="{547320B8-3148-451F-9273-26ECD8C5A154}"/>
          </ac:spMkLst>
        </pc:spChg>
        <pc:picChg chg="add">
          <ac:chgData name="De Winter, Joni" userId="f9dad706-40bb-4326-9a97-6a3927829ea3" providerId="ADAL" clId="{ADC8BA4B-3DAA-4BB8-A1ED-BD4980D93B0E}" dt="2019-11-11T08:45:33.609" v="6106"/>
          <ac:picMkLst>
            <pc:docMk/>
            <pc:sldMk cId="1985579905" sldId="583"/>
            <ac:picMk id="7" creationId="{72870F70-40FD-4DF0-88C5-301457943F38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08:45:56.256" v="6110"/>
        <pc:sldMkLst>
          <pc:docMk/>
          <pc:sldMk cId="1793811435" sldId="584"/>
        </pc:sldMkLst>
        <pc:spChg chg="mod">
          <ac:chgData name="De Winter, Joni" userId="f9dad706-40bb-4326-9a97-6a3927829ea3" providerId="ADAL" clId="{ADC8BA4B-3DAA-4BB8-A1ED-BD4980D93B0E}" dt="2019-11-11T08:45:53.099" v="6109"/>
          <ac:spMkLst>
            <pc:docMk/>
            <pc:sldMk cId="1793811435" sldId="584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08:45:51.860" v="6108" actId="478"/>
          <ac:picMkLst>
            <pc:docMk/>
            <pc:sldMk cId="1793811435" sldId="584"/>
            <ac:picMk id="7" creationId="{72870F70-40FD-4DF0-88C5-301457943F38}"/>
          </ac:picMkLst>
        </pc:picChg>
        <pc:picChg chg="add">
          <ac:chgData name="De Winter, Joni" userId="f9dad706-40bb-4326-9a97-6a3927829ea3" providerId="ADAL" clId="{ADC8BA4B-3DAA-4BB8-A1ED-BD4980D93B0E}" dt="2019-11-11T08:45:56.256" v="6110"/>
          <ac:picMkLst>
            <pc:docMk/>
            <pc:sldMk cId="1793811435" sldId="584"/>
            <ac:picMk id="9" creationId="{6EBD50ED-07B9-4E85-AE24-FAC638C0F46F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2:17:40.587" v="6250" actId="20577"/>
        <pc:sldMkLst>
          <pc:docMk/>
          <pc:sldMk cId="3466828737" sldId="585"/>
        </pc:sldMkLst>
        <pc:spChg chg="mod">
          <ac:chgData name="De Winter, Joni" userId="f9dad706-40bb-4326-9a97-6a3927829ea3" providerId="ADAL" clId="{ADC8BA4B-3DAA-4BB8-A1ED-BD4980D93B0E}" dt="2019-11-11T12:17:40.587" v="6250" actId="20577"/>
          <ac:spMkLst>
            <pc:docMk/>
            <pc:sldMk cId="3466828737" sldId="585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16:28.611" v="6171" actId="478"/>
          <ac:picMkLst>
            <pc:docMk/>
            <pc:sldMk cId="3466828737" sldId="585"/>
            <ac:picMk id="9" creationId="{6EBD50ED-07B9-4E85-AE24-FAC638C0F46F}"/>
          </ac:picMkLst>
        </pc:picChg>
        <pc:picChg chg="add mod">
          <ac:chgData name="De Winter, Joni" userId="f9dad706-40bb-4326-9a97-6a3927829ea3" providerId="ADAL" clId="{ADC8BA4B-3DAA-4BB8-A1ED-BD4980D93B0E}" dt="2019-11-11T12:17:15.262" v="6174" actId="1076"/>
          <ac:picMkLst>
            <pc:docMk/>
            <pc:sldMk cId="3466828737" sldId="585"/>
            <ac:picMk id="10" creationId="{31FDCF24-86E0-4FF9-8A80-08C3F9983D44}"/>
          </ac:picMkLst>
        </pc:picChg>
      </pc:sldChg>
      <pc:sldChg chg="delSp modSp add delAnim modAnim">
        <pc:chgData name="De Winter, Joni" userId="f9dad706-40bb-4326-9a97-6a3927829ea3" providerId="ADAL" clId="{ADC8BA4B-3DAA-4BB8-A1ED-BD4980D93B0E}" dt="2019-11-11T12:37:00.687" v="6676" actId="5793"/>
        <pc:sldMkLst>
          <pc:docMk/>
          <pc:sldMk cId="3921172228" sldId="586"/>
        </pc:sldMkLst>
        <pc:spChg chg="mod">
          <ac:chgData name="De Winter, Joni" userId="f9dad706-40bb-4326-9a97-6a3927829ea3" providerId="ADAL" clId="{ADC8BA4B-3DAA-4BB8-A1ED-BD4980D93B0E}" dt="2019-11-11T12:37:00.687" v="6676" actId="5793"/>
          <ac:spMkLst>
            <pc:docMk/>
            <pc:sldMk cId="3921172228" sldId="586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2:22:39.370" v="6253" actId="478"/>
          <ac:picMkLst>
            <pc:docMk/>
            <pc:sldMk cId="3921172228" sldId="586"/>
            <ac:picMk id="7" creationId="{D5A3FAD6-48B4-443C-8B89-E196F542188D}"/>
          </ac:picMkLst>
        </pc:picChg>
        <pc:picChg chg="del">
          <ac:chgData name="De Winter, Joni" userId="f9dad706-40bb-4326-9a97-6a3927829ea3" providerId="ADAL" clId="{ADC8BA4B-3DAA-4BB8-A1ED-BD4980D93B0E}" dt="2019-11-11T12:22:38.813" v="6252" actId="478"/>
          <ac:picMkLst>
            <pc:docMk/>
            <pc:sldMk cId="3921172228" sldId="586"/>
            <ac:picMk id="10" creationId="{31FDCF24-86E0-4FF9-8A80-08C3F9983D44}"/>
          </ac:picMkLst>
        </pc:picChg>
      </pc:sldChg>
      <pc:sldChg chg="addSp modSp add modAnim">
        <pc:chgData name="De Winter, Joni" userId="f9dad706-40bb-4326-9a97-6a3927829ea3" providerId="ADAL" clId="{ADC8BA4B-3DAA-4BB8-A1ED-BD4980D93B0E}" dt="2019-11-11T12:38:21.559" v="6680" actId="1076"/>
        <pc:sldMkLst>
          <pc:docMk/>
          <pc:sldMk cId="2256646855" sldId="587"/>
        </pc:sldMkLst>
        <pc:spChg chg="mod">
          <ac:chgData name="De Winter, Joni" userId="f9dad706-40bb-4326-9a97-6a3927829ea3" providerId="ADAL" clId="{ADC8BA4B-3DAA-4BB8-A1ED-BD4980D93B0E}" dt="2019-11-11T12:38:15.427" v="6678"/>
          <ac:spMkLst>
            <pc:docMk/>
            <pc:sldMk cId="2256646855" sldId="587"/>
            <ac:spMk id="8" creationId="{547320B8-3148-451F-9273-26ECD8C5A154}"/>
          </ac:spMkLst>
        </pc:spChg>
        <pc:picChg chg="add mod">
          <ac:chgData name="De Winter, Joni" userId="f9dad706-40bb-4326-9a97-6a3927829ea3" providerId="ADAL" clId="{ADC8BA4B-3DAA-4BB8-A1ED-BD4980D93B0E}" dt="2019-11-11T12:38:21.559" v="6680" actId="1076"/>
          <ac:picMkLst>
            <pc:docMk/>
            <pc:sldMk cId="2256646855" sldId="587"/>
            <ac:picMk id="7" creationId="{5055EE30-8416-440D-95C7-D90E4C85F8D3}"/>
          </ac:picMkLst>
        </pc:picChg>
      </pc:sldChg>
      <pc:sldChg chg="addSp delSp modSp add delAnim modAnim">
        <pc:chgData name="De Winter, Joni" userId="f9dad706-40bb-4326-9a97-6a3927829ea3" providerId="ADAL" clId="{ADC8BA4B-3DAA-4BB8-A1ED-BD4980D93B0E}" dt="2019-11-11T13:04:57.751" v="7138" actId="1076"/>
        <pc:sldMkLst>
          <pc:docMk/>
          <pc:sldMk cId="2174965069" sldId="588"/>
        </pc:sldMkLst>
        <pc:spChg chg="mod">
          <ac:chgData name="De Winter, Joni" userId="f9dad706-40bb-4326-9a97-6a3927829ea3" providerId="ADAL" clId="{ADC8BA4B-3DAA-4BB8-A1ED-BD4980D93B0E}" dt="2019-11-11T13:04:50.739" v="7135"/>
          <ac:spMkLst>
            <pc:docMk/>
            <pc:sldMk cId="2174965069" sldId="588"/>
            <ac:spMk id="8" creationId="{547320B8-3148-451F-9273-26ECD8C5A154}"/>
          </ac:spMkLst>
        </pc:spChg>
        <pc:picChg chg="del">
          <ac:chgData name="De Winter, Joni" userId="f9dad706-40bb-4326-9a97-6a3927829ea3" providerId="ADAL" clId="{ADC8BA4B-3DAA-4BB8-A1ED-BD4980D93B0E}" dt="2019-11-11T13:04:52.118" v="7136" actId="478"/>
          <ac:picMkLst>
            <pc:docMk/>
            <pc:sldMk cId="2174965069" sldId="588"/>
            <ac:picMk id="7" creationId="{5055EE30-8416-440D-95C7-D90E4C85F8D3}"/>
          </ac:picMkLst>
        </pc:picChg>
        <pc:picChg chg="add mod">
          <ac:chgData name="De Winter, Joni" userId="f9dad706-40bb-4326-9a97-6a3927829ea3" providerId="ADAL" clId="{ADC8BA4B-3DAA-4BB8-A1ED-BD4980D93B0E}" dt="2019-11-11T13:04:57.751" v="7138" actId="1076"/>
          <ac:picMkLst>
            <pc:docMk/>
            <pc:sldMk cId="2174965069" sldId="588"/>
            <ac:picMk id="9" creationId="{D458AB12-D380-44F4-8FE2-13A1B07493B9}"/>
          </ac:picMkLst>
        </pc:picChg>
      </pc:sldChg>
      <pc:sldChg chg="add">
        <pc:chgData name="De Winter, Joni" userId="f9dad706-40bb-4326-9a97-6a3927829ea3" providerId="ADAL" clId="{ADC8BA4B-3DAA-4BB8-A1ED-BD4980D93B0E}" dt="2019-11-11T13:06:20.329" v="7141"/>
        <pc:sldMkLst>
          <pc:docMk/>
          <pc:sldMk cId="2386625812" sldId="589"/>
        </pc:sldMkLst>
      </pc:sldChg>
      <pc:sldChg chg="add del">
        <pc:chgData name="De Winter, Joni" userId="f9dad706-40bb-4326-9a97-6a3927829ea3" providerId="ADAL" clId="{ADC8BA4B-3DAA-4BB8-A1ED-BD4980D93B0E}" dt="2019-11-11T13:05:38.054" v="7140" actId="2696"/>
        <pc:sldMkLst>
          <pc:docMk/>
          <pc:sldMk cId="3139808614" sldId="589"/>
        </pc:sldMkLst>
      </pc:sldChg>
      <pc:sldChg chg="modSp add modAnim modNotes modNotesTx">
        <pc:chgData name="De Winter, Joni" userId="f9dad706-40bb-4326-9a97-6a3927829ea3" providerId="ADAL" clId="{ADC8BA4B-3DAA-4BB8-A1ED-BD4980D93B0E}" dt="2019-11-11T13:19:13.702" v="7758" actId="20577"/>
        <pc:sldMkLst>
          <pc:docMk/>
          <pc:sldMk cId="3659586002" sldId="590"/>
        </pc:sldMkLst>
        <pc:spChg chg="mod">
          <ac:chgData name="De Winter, Joni" userId="f9dad706-40bb-4326-9a97-6a3927829ea3" providerId="ADAL" clId="{ADC8BA4B-3DAA-4BB8-A1ED-BD4980D93B0E}" dt="2019-11-11T13:19:13.702" v="7758" actId="20577"/>
          <ac:spMkLst>
            <pc:docMk/>
            <pc:sldMk cId="3659586002" sldId="590"/>
            <ac:spMk id="8" creationId="{547320B8-3148-451F-9273-26ECD8C5A154}"/>
          </ac:spMkLst>
        </pc:spChg>
      </pc:sldChg>
      <pc:sldChg chg="addSp delSp modSp add addAnim delAnim modAnim">
        <pc:chgData name="De Winter, Joni" userId="f9dad706-40bb-4326-9a97-6a3927829ea3" providerId="ADAL" clId="{ADC8BA4B-3DAA-4BB8-A1ED-BD4980D93B0E}" dt="2019-11-11T13:47:32.440" v="7909" actId="1076"/>
        <pc:sldMkLst>
          <pc:docMk/>
          <pc:sldMk cId="1894275877" sldId="591"/>
        </pc:sldMkLst>
        <pc:spChg chg="add del mod">
          <ac:chgData name="De Winter, Joni" userId="f9dad706-40bb-4326-9a97-6a3927829ea3" providerId="ADAL" clId="{ADC8BA4B-3DAA-4BB8-A1ED-BD4980D93B0E}" dt="2019-11-11T13:43:15.792" v="7766" actId="478"/>
          <ac:spMkLst>
            <pc:docMk/>
            <pc:sldMk cId="1894275877" sldId="591"/>
            <ac:spMk id="3" creationId="{3663528D-05EC-4E0D-886E-9DE3A4B990F0}"/>
          </ac:spMkLst>
        </pc:spChg>
        <pc:spChg chg="add mod">
          <ac:chgData name="De Winter, Joni" userId="f9dad706-40bb-4326-9a97-6a3927829ea3" providerId="ADAL" clId="{ADC8BA4B-3DAA-4BB8-A1ED-BD4980D93B0E}" dt="2019-11-11T13:46:56.183" v="7897" actId="255"/>
          <ac:spMkLst>
            <pc:docMk/>
            <pc:sldMk cId="1894275877" sldId="591"/>
            <ac:spMk id="4" creationId="{F2D9D049-9325-4B1F-A90F-C46AF5B821AC}"/>
          </ac:spMkLst>
        </pc:spChg>
        <pc:spChg chg="add del mod">
          <ac:chgData name="De Winter, Joni" userId="f9dad706-40bb-4326-9a97-6a3927829ea3" providerId="ADAL" clId="{ADC8BA4B-3DAA-4BB8-A1ED-BD4980D93B0E}" dt="2019-11-11T13:43:38.159" v="7861" actId="313"/>
          <ac:spMkLst>
            <pc:docMk/>
            <pc:sldMk cId="1894275877" sldId="591"/>
            <ac:spMk id="7" creationId="{C44A3900-F539-429B-B8B3-2DD338503E9B}"/>
          </ac:spMkLst>
        </pc:spChg>
        <pc:spChg chg="del">
          <ac:chgData name="De Winter, Joni" userId="f9dad706-40bb-4326-9a97-6a3927829ea3" providerId="ADAL" clId="{ADC8BA4B-3DAA-4BB8-A1ED-BD4980D93B0E}" dt="2019-11-11T13:43:18.479" v="7768" actId="478"/>
          <ac:spMkLst>
            <pc:docMk/>
            <pc:sldMk cId="1894275877" sldId="591"/>
            <ac:spMk id="9" creationId="{FEFD6A7D-5B54-41D8-9A67-C8BBFA2E4E24}"/>
          </ac:spMkLst>
        </pc:spChg>
        <pc:spChg chg="del mod">
          <ac:chgData name="De Winter, Joni" userId="f9dad706-40bb-4326-9a97-6a3927829ea3" providerId="ADAL" clId="{ADC8BA4B-3DAA-4BB8-A1ED-BD4980D93B0E}" dt="2019-11-11T13:43:10.787" v="7763" actId="478"/>
          <ac:spMkLst>
            <pc:docMk/>
            <pc:sldMk cId="1894275877" sldId="591"/>
            <ac:spMk id="10" creationId="{D5A00D01-4960-4C00-B8E2-DCBF4AD09223}"/>
          </ac:spMkLst>
        </pc:spChg>
        <pc:spChg chg="del">
          <ac:chgData name="De Winter, Joni" userId="f9dad706-40bb-4326-9a97-6a3927829ea3" providerId="ADAL" clId="{ADC8BA4B-3DAA-4BB8-A1ED-BD4980D93B0E}" dt="2019-11-11T13:43:17.610" v="7767" actId="478"/>
          <ac:spMkLst>
            <pc:docMk/>
            <pc:sldMk cId="1894275877" sldId="591"/>
            <ac:spMk id="11" creationId="{03B950AE-F391-41D3-BA30-153341D1293D}"/>
          </ac:spMkLst>
        </pc:spChg>
        <pc:spChg chg="del">
          <ac:chgData name="De Winter, Joni" userId="f9dad706-40bb-4326-9a97-6a3927829ea3" providerId="ADAL" clId="{ADC8BA4B-3DAA-4BB8-A1ED-BD4980D93B0E}" dt="2019-11-11T13:43:13.668" v="7764" actId="478"/>
          <ac:spMkLst>
            <pc:docMk/>
            <pc:sldMk cId="1894275877" sldId="591"/>
            <ac:spMk id="12" creationId="{4B2CB8EA-E763-42E7-9728-642DB7470604}"/>
          </ac:spMkLst>
        </pc:spChg>
        <pc:spChg chg="add mod">
          <ac:chgData name="De Winter, Joni" userId="f9dad706-40bb-4326-9a97-6a3927829ea3" providerId="ADAL" clId="{ADC8BA4B-3DAA-4BB8-A1ED-BD4980D93B0E}" dt="2019-11-11T13:47:32.440" v="7909" actId="1076"/>
          <ac:spMkLst>
            <pc:docMk/>
            <pc:sldMk cId="1894275877" sldId="591"/>
            <ac:spMk id="13" creationId="{797210CC-C9A0-40AD-9570-A8707BD9A55F}"/>
          </ac:spMkLst>
        </pc:spChg>
        <pc:picChg chg="del">
          <ac:chgData name="De Winter, Joni" userId="f9dad706-40bb-4326-9a97-6a3927829ea3" providerId="ADAL" clId="{ADC8BA4B-3DAA-4BB8-A1ED-BD4980D93B0E}" dt="2019-11-11T13:43:07.856" v="7760" actId="478"/>
          <ac:picMkLst>
            <pc:docMk/>
            <pc:sldMk cId="1894275877" sldId="591"/>
            <ac:picMk id="8" creationId="{51BE980D-5B20-4D17-B551-0AE93B90D0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01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2635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45810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4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value</a:t>
            </a:r>
            <a:r>
              <a:rPr lang="nl-BE" dirty="0"/>
              <a:t> type is een </a:t>
            </a:r>
            <a:r>
              <a:rPr lang="nl-BE" dirty="0" err="1"/>
              <a:t>struct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16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Elk </a:t>
            </a:r>
            <a:r>
              <a:rPr lang="nl-BE" dirty="0" err="1"/>
              <a:t>reference</a:t>
            </a:r>
            <a:r>
              <a:rPr lang="nl-BE" dirty="0"/>
              <a:t> type is een 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62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5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Stack: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moeten een gekende grootte hebben bij </a:t>
            </a:r>
            <a:r>
              <a:rPr lang="nl-BE" dirty="0" err="1"/>
              <a:t>compiletime</a:t>
            </a:r>
            <a:endParaRPr lang="nl-B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kan in theorie “</a:t>
            </a:r>
            <a:r>
              <a:rPr lang="nl-BE" dirty="0" err="1"/>
              <a:t>overflowen</a:t>
            </a:r>
            <a:r>
              <a:rPr lang="nl-BE" dirty="0"/>
              <a:t>” (indien deze zo groot wordt dat ander geheugen overschreven wordt)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zeer snel omdat de </a:t>
            </a:r>
            <a:r>
              <a:rPr lang="nl-BE" dirty="0" err="1"/>
              <a:t>args</a:t>
            </a:r>
            <a:r>
              <a:rPr lang="nl-BE" dirty="0"/>
              <a:t>/</a:t>
            </a:r>
            <a:r>
              <a:rPr lang="nl-BE" dirty="0" err="1"/>
              <a:t>locals</a:t>
            </a:r>
            <a:r>
              <a:rPr lang="nl-BE" dirty="0"/>
              <a:t> zich allemaal op de stack (= nabij elkaar) bevinden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na uitvoering van een functie wordt de stack in zijn oorspronkelijke (= van voor de call) staat hersteld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Heap</a:t>
            </a:r>
            <a:r>
              <a:rPr lang="nl-B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laat het toe om at </a:t>
            </a:r>
            <a:r>
              <a:rPr lang="nl-BE" dirty="0" err="1"/>
              <a:t>runtime</a:t>
            </a:r>
            <a:r>
              <a:rPr lang="nl-BE" dirty="0"/>
              <a:t> geheugen van de gewenste grootte te alloceren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is trager omdat de data </a:t>
            </a:r>
            <a:r>
              <a:rPr lang="nl-BE" dirty="0" err="1"/>
              <a:t>gefragmenteerder</a:t>
            </a:r>
            <a:r>
              <a:rPr lang="nl-BE" dirty="0"/>
              <a:t> (gespreid, niet bij elkaar) staat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moet opgekuist worden om geen memory </a:t>
            </a:r>
            <a:r>
              <a:rPr lang="nl-BE" dirty="0" err="1"/>
              <a:t>leaks</a:t>
            </a:r>
            <a:r>
              <a:rPr lang="nl-BE" dirty="0"/>
              <a:t> te hebben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06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46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132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54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2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95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Small: afweging wat het performantst is: veel data op de stack zetten, of slechts één adres op de stack zetten dat dan </a:t>
            </a:r>
            <a:r>
              <a:rPr lang="nl-BE" dirty="0" err="1"/>
              <a:t>gedereferencet</a:t>
            </a:r>
            <a:r>
              <a:rPr lang="nl-BE" dirty="0"/>
              <a:t> moet worden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Simple: </a:t>
            </a:r>
            <a:r>
              <a:rPr lang="nl-BE" dirty="0" err="1"/>
              <a:t>struct</a:t>
            </a:r>
            <a:r>
              <a:rPr lang="nl-BE" dirty="0"/>
              <a:t> met daarin een </a:t>
            </a:r>
            <a:r>
              <a:rPr lang="nl-BE" dirty="0" err="1"/>
              <a:t>reference</a:t>
            </a:r>
            <a:r>
              <a:rPr lang="nl-BE" dirty="0"/>
              <a:t> types is een bad </a:t>
            </a:r>
            <a:r>
              <a:rPr lang="nl-BE" dirty="0" err="1"/>
              <a:t>practice</a:t>
            </a: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* </a:t>
            </a:r>
            <a:r>
              <a:rPr lang="nl-BE" dirty="0" err="1"/>
              <a:t>Immutable</a:t>
            </a:r>
            <a:r>
              <a:rPr lang="nl-BE" dirty="0"/>
              <a:t>: om verwarring met classes te vermijden, doorgeven van </a:t>
            </a:r>
            <a:r>
              <a:rPr lang="nl-BE" dirty="0" err="1"/>
              <a:t>value</a:t>
            </a:r>
            <a:r>
              <a:rPr lang="nl-BE" dirty="0"/>
              <a:t> types met de bedoeling te </a:t>
            </a:r>
            <a:r>
              <a:rPr lang="nl-BE" dirty="0" err="1"/>
              <a:t>mutaten</a:t>
            </a:r>
            <a:r>
              <a:rPr lang="nl-BE" dirty="0"/>
              <a:t> vereist “ref” of “out”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09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Intro applicatie (inhoudelijk &amp; architectuur)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Memory </a:t>
            </a:r>
            <a:r>
              <a:rPr lang="nl-BE" dirty="0" err="1"/>
              <a:t>leaks</a:t>
            </a:r>
            <a:r>
              <a:rPr lang="nl-BE" dirty="0"/>
              <a:t> &amp; </a:t>
            </a:r>
            <a:r>
              <a:rPr lang="nl-BE" dirty="0" err="1"/>
              <a:t>IDisposableAnalyzers</a:t>
            </a:r>
            <a:r>
              <a:rPr lang="nl-BE" dirty="0"/>
              <a:t> (bestelbonnen)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2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 GC: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Toggles GC between Server (more than 1 processor) or workstation (1 processor)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TRUE (default on Windows Server 2016 &amp; Linux):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you have multiple processors dedicated to just your application, this can really speed up GC, and often allocations too.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GCs happen in parallel on dedicated threads (one for each processor/core), facilitated by a heap per processor.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Segments are larger,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favouring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throughput and resulting in less frequent, but longer GCs.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This does mean higher memory consumption.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Known memory leak when using docker containers with fixed memory limit! https://github.com/dotnet/corefx/issues/33346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FALSE (default on Windows 10):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Workstation GC uses smaller segments, which means more frequent collections,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which in turn are short, thus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application thread suspensions.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It is best suited for desktop / GUI applications and lightweight services on single-core machines,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processing intermittently (appropriate use cases are few and far between).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leaks: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the following command in your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package manager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console: 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-Package 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IDisposableAnalyzers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679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8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73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005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019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89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voegen Xbox </a:t>
            </a:r>
            <a:r>
              <a:rPr lang="nl-BE" dirty="0" err="1"/>
              <a:t>Two</a:t>
            </a:r>
            <a:r>
              <a:rPr lang="nl-BE" dirty="0"/>
              <a:t> toe aan de oorspronkelijke set van consoles, waarop de query </a:t>
            </a:r>
            <a:r>
              <a:rPr lang="nl-BE" dirty="0" err="1"/>
              <a:t>msConsoles</a:t>
            </a:r>
            <a:r>
              <a:rPr lang="nl-BE" dirty="0"/>
              <a:t> werkt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tweede evaluatie zal de Xbox </a:t>
            </a:r>
            <a:r>
              <a:rPr lang="nl-BE" dirty="0" err="1"/>
              <a:t>Two</a:t>
            </a:r>
            <a:r>
              <a:rPr lang="nl-BE" dirty="0"/>
              <a:t> bevatten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89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933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08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</a:t>
            </a:r>
            <a:r>
              <a:rPr lang="nl-BE" dirty="0" err="1"/>
              <a:t>AsNoTracking</a:t>
            </a:r>
            <a:r>
              <a:rPr lang="nl-BE" dirty="0"/>
              <a:t> biedt een betere </a:t>
            </a:r>
            <a:r>
              <a:rPr lang="nl-BE" dirty="0" err="1"/>
              <a:t>performantie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91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61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8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423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663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267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18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78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15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Vraag aan het publiek: wat zou dat betekenen, “</a:t>
            </a:r>
            <a:r>
              <a:rPr lang="nl-BE" dirty="0" err="1"/>
              <a:t>managed</a:t>
            </a:r>
            <a:r>
              <a:rPr lang="nl-BE" dirty="0"/>
              <a:t>” </a:t>
            </a:r>
            <a:r>
              <a:rPr lang="nl-BE" dirty="0" err="1"/>
              <a:t>language</a:t>
            </a:r>
            <a:r>
              <a:rPr lang="nl-BE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3220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4587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829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988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28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3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57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84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=== TPL ===</a:t>
            </a:r>
          </a:p>
          <a:p>
            <a:endParaRPr lang="nl-BE" dirty="0"/>
          </a:p>
          <a:p>
            <a:r>
              <a:rPr lang="nl-BE" dirty="0"/>
              <a:t>Vroeger: </a:t>
            </a:r>
            <a:r>
              <a:rPr lang="nl-BE" dirty="0" err="1"/>
              <a:t>System.Threading</a:t>
            </a:r>
            <a:r>
              <a:rPr lang="nl-BE" dirty="0"/>
              <a:t> dingen</a:t>
            </a:r>
          </a:p>
          <a:p>
            <a:r>
              <a:rPr lang="nl-BE" dirty="0"/>
              <a:t>Nu: makkelijker om meerdere zaken tegelijk te doen via de TPL</a:t>
            </a:r>
          </a:p>
          <a:p>
            <a:endParaRPr lang="nl-BE" dirty="0"/>
          </a:p>
          <a:p>
            <a:r>
              <a:rPr lang="nl-BE" dirty="0"/>
              <a:t>new </a:t>
            </a:r>
            <a:r>
              <a:rPr lang="nl-BE" dirty="0" err="1"/>
              <a:t>Task</a:t>
            </a:r>
            <a:r>
              <a:rPr lang="nl-BE" dirty="0"/>
              <a:t>(Action action); en dan Start()</a:t>
            </a:r>
          </a:p>
          <a:p>
            <a:r>
              <a:rPr lang="nl-BE" dirty="0"/>
              <a:t>of beter:</a:t>
            </a:r>
          </a:p>
          <a:p>
            <a:r>
              <a:rPr lang="nl-BE" dirty="0" err="1"/>
              <a:t>Task.Factory.StartNew</a:t>
            </a:r>
            <a:r>
              <a:rPr lang="nl-BE" dirty="0"/>
              <a:t>(Action action)</a:t>
            </a:r>
          </a:p>
          <a:p>
            <a:endParaRPr lang="nl-BE" dirty="0"/>
          </a:p>
          <a:p>
            <a:r>
              <a:rPr lang="nl-BE" dirty="0"/>
              <a:t>mogelijkheid om </a:t>
            </a:r>
            <a:r>
              <a:rPr lang="nl-BE" dirty="0" err="1"/>
              <a:t>tasks</a:t>
            </a:r>
            <a:r>
              <a:rPr lang="nl-BE" dirty="0"/>
              <a:t> aan elkaar te </a:t>
            </a:r>
            <a:r>
              <a:rPr lang="nl-BE" dirty="0" err="1"/>
              <a:t>chainen</a:t>
            </a:r>
            <a:endParaRPr lang="nl-BE" dirty="0"/>
          </a:p>
          <a:p>
            <a:r>
              <a:rPr lang="nl-BE" dirty="0"/>
              <a:t>.</a:t>
            </a:r>
            <a:r>
              <a:rPr lang="nl-BE" dirty="0" err="1"/>
              <a:t>ContinueWith</a:t>
            </a:r>
            <a:r>
              <a:rPr lang="nl-BE" dirty="0"/>
              <a:t>(Action&lt;</a:t>
            </a:r>
            <a:r>
              <a:rPr lang="nl-BE" dirty="0" err="1"/>
              <a:t>Task</a:t>
            </a:r>
            <a:r>
              <a:rPr lang="nl-BE" dirty="0"/>
              <a:t>&gt; action)</a:t>
            </a:r>
          </a:p>
          <a:p>
            <a:endParaRPr lang="nl-BE" dirty="0"/>
          </a:p>
          <a:p>
            <a:r>
              <a:rPr lang="nl-BE" dirty="0"/>
              <a:t>mogelijk om te wachten op meerdere taken om gereed te zijn:</a:t>
            </a:r>
          </a:p>
          <a:p>
            <a:r>
              <a:rPr lang="nl-BE" dirty="0" err="1"/>
              <a:t>Task.WaitAll</a:t>
            </a:r>
            <a:r>
              <a:rPr lang="nl-BE" dirty="0"/>
              <a:t>(</a:t>
            </a:r>
            <a:r>
              <a:rPr lang="nl-BE" dirty="0" err="1"/>
              <a:t>params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[] </a:t>
            </a:r>
            <a:r>
              <a:rPr lang="nl-BE" dirty="0" err="1"/>
              <a:t>tasks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 err="1"/>
              <a:t>Parallel.ForEach</a:t>
            </a:r>
            <a:r>
              <a:rPr lang="nl-BE" dirty="0"/>
              <a:t>: parallel doorlopen </a:t>
            </a:r>
            <a:r>
              <a:rPr lang="nl-BE" dirty="0" err="1"/>
              <a:t>IEnumerable</a:t>
            </a:r>
            <a:r>
              <a:rPr lang="nl-BE" dirty="0"/>
              <a:t> (in "willekeurige" volgorde),</a:t>
            </a:r>
          </a:p>
          <a:p>
            <a:r>
              <a:rPr lang="nl-BE" dirty="0" err="1"/>
              <a:t>blocking</a:t>
            </a:r>
            <a:r>
              <a:rPr lang="nl-BE" dirty="0"/>
              <a:t> de huidige thread tot de loop volledig gereed is</a:t>
            </a:r>
          </a:p>
          <a:p>
            <a:r>
              <a:rPr lang="nl-BE" dirty="0"/>
              <a:t>=&gt; voornamelijk gebruiken als het om veel langdurige iteraties gaat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niet de moeite voor weinig snelle iteraties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berekent het optimale aantal </a:t>
            </a:r>
            <a:r>
              <a:rPr lang="nl-BE" dirty="0" err="1"/>
              <a:t>threads</a:t>
            </a:r>
            <a:r>
              <a:rPr lang="nl-BE" dirty="0"/>
              <a:t> volgens aantal processoren/</a:t>
            </a:r>
            <a:r>
              <a:rPr lang="nl-BE" dirty="0" err="1"/>
              <a:t>cores</a:t>
            </a:r>
            <a:endParaRPr lang="nl-BE" dirty="0"/>
          </a:p>
          <a:p>
            <a:endParaRPr lang="nl-BE" dirty="0"/>
          </a:p>
          <a:p>
            <a:r>
              <a:rPr lang="nl-BE" dirty="0"/>
              <a:t>mogelijkheid om een taak te stoppen door een </a:t>
            </a:r>
            <a:r>
              <a:rPr lang="nl-BE" dirty="0" err="1"/>
              <a:t>CancellationToken</a:t>
            </a:r>
            <a:r>
              <a:rPr lang="nl-BE" dirty="0"/>
              <a:t> door te geven</a:t>
            </a:r>
          </a:p>
          <a:p>
            <a:r>
              <a:rPr lang="nl-BE" dirty="0"/>
              <a:t>en deze te checken op </a:t>
            </a:r>
            <a:r>
              <a:rPr lang="nl-BE" dirty="0" err="1"/>
              <a:t>IsCancellationRequested</a:t>
            </a:r>
            <a:endParaRPr lang="nl-BE" dirty="0"/>
          </a:p>
          <a:p>
            <a:r>
              <a:rPr lang="nl-BE" dirty="0"/>
              <a:t>=&gt; </a:t>
            </a:r>
            <a:r>
              <a:rPr lang="nl-BE" dirty="0" err="1"/>
              <a:t>ThrowIfCancellationRequested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=== </a:t>
            </a:r>
            <a:r>
              <a:rPr lang="nl-BE" dirty="0" err="1"/>
              <a:t>async</a:t>
            </a:r>
            <a:r>
              <a:rPr lang="nl-BE" dirty="0"/>
              <a:t>/</a:t>
            </a:r>
            <a:r>
              <a:rPr lang="nl-BE" dirty="0" err="1"/>
              <a:t>await</a:t>
            </a:r>
            <a:r>
              <a:rPr lang="nl-BE" dirty="0"/>
              <a:t> ===</a:t>
            </a:r>
          </a:p>
          <a:p>
            <a:endParaRPr lang="nl-BE" dirty="0"/>
          </a:p>
          <a:p>
            <a:r>
              <a:rPr lang="nl-BE" dirty="0"/>
              <a:t>makkelijkere manier om met de TPL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99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445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335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3088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392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transactioneel</a:t>
            </a:r>
            <a:r>
              <a:rPr lang="en-US" dirty="0"/>
              <a:t> </a:t>
            </a:r>
            <a:r>
              <a:rPr lang="en-US" dirty="0" err="1"/>
              <a:t>oplossen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audit logging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Queueing + fire and forget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Audit log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geen</a:t>
            </a:r>
            <a:r>
              <a:rPr lang="en-US" dirty="0"/>
              <a:t> ramp, want is maar </a:t>
            </a:r>
            <a:r>
              <a:rPr lang="en-US" dirty="0" err="1"/>
              <a:t>een</a:t>
            </a:r>
            <a:r>
              <a:rPr lang="en-US" dirty="0"/>
              <a:t> log (</a:t>
            </a:r>
            <a:r>
              <a:rPr lang="en-US" dirty="0" err="1"/>
              <a:t>optioneel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error log, al dan </a:t>
            </a:r>
            <a:r>
              <a:rPr lang="en-US" dirty="0" err="1"/>
              <a:t>niet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queueing system, </a:t>
            </a:r>
            <a:r>
              <a:rPr lang="en-US" dirty="0" err="1"/>
              <a:t>achterna</a:t>
            </a:r>
            <a:r>
              <a:rPr lang="en-US" dirty="0"/>
              <a:t> </a:t>
            </a:r>
            <a:r>
              <a:rPr lang="en-US" dirty="0" err="1"/>
              <a:t>gestuurd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)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bevestigingsmail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Betaling</a:t>
            </a:r>
            <a:r>
              <a:rPr lang="en-US" dirty="0"/>
              <a:t> is reeds </a:t>
            </a:r>
            <a:r>
              <a:rPr lang="en-US" dirty="0" err="1"/>
              <a:t>uitgevoerd</a:t>
            </a:r>
            <a:r>
              <a:rPr lang="en-US" dirty="0"/>
              <a:t> =&gt; </a:t>
            </a:r>
            <a:r>
              <a:rPr lang="en-US" dirty="0" err="1"/>
              <a:t>als</a:t>
            </a:r>
            <a:r>
              <a:rPr lang="en-US" dirty="0"/>
              <a:t> order nu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kwaad</a:t>
            </a:r>
            <a:r>
              <a:rPr lang="en-US" dirty="0"/>
              <a:t> =&gt;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mail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blocking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fire and forget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(al dan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gequeued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falen</a:t>
            </a:r>
            <a:r>
              <a:rPr lang="en-US" dirty="0"/>
              <a:t> is het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geen</a:t>
            </a:r>
            <a:r>
              <a:rPr lang="en-US" dirty="0"/>
              <a:t> ramp, dan </a:t>
            </a:r>
            <a:r>
              <a:rPr lang="en-US" dirty="0" err="1"/>
              <a:t>krijgt</a:t>
            </a:r>
            <a:r>
              <a:rPr lang="en-US" dirty="0"/>
              <a:t> het </a:t>
            </a:r>
            <a:r>
              <a:rPr lang="en-US" dirty="0" err="1"/>
              <a:t>bedrijf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via 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behandelen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order processing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aanvaarden</a:t>
            </a:r>
            <a:r>
              <a:rPr lang="en-US" dirty="0"/>
              <a:t> van de </a:t>
            </a:r>
            <a:r>
              <a:rPr lang="en-US" dirty="0" err="1"/>
              <a:t>betaling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5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526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109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726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610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42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15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9246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792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578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300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273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050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89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5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353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Export is optioneel, zie </a:t>
            </a:r>
            <a:r>
              <a:rPr lang="nl-BE"/>
              <a:t>volgende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7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* Certificaat en paswoord zijn bij development optioneel, als je deze niet doorgeeft wordt er teruggevallen op het </a:t>
            </a:r>
            <a:r>
              <a:rPr lang="en-US" dirty="0"/>
              <a:t>ASP.NET Core HTTPS development certificate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8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445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5701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378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HttpClient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r>
              <a:rPr lang="nl-BE" dirty="0"/>
              <a:t> (</a:t>
            </a:r>
            <a:r>
              <a:rPr lang="nl-BE" dirty="0" err="1"/>
              <a:t>PromotionFinder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407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55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482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Polly (</a:t>
            </a:r>
            <a:r>
              <a:rPr lang="nl-BE" dirty="0" err="1"/>
              <a:t>PromotionFinder</a:t>
            </a:r>
            <a:r>
              <a:rPr lang="nl-BE" dirty="0"/>
              <a:t> + </a:t>
            </a:r>
            <a:r>
              <a:rPr lang="nl-BE" dirty="0" err="1"/>
              <a:t>WebShop</a:t>
            </a:r>
            <a:r>
              <a:rPr lang="nl-BE" dirty="0"/>
              <a:t> met crash)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213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1114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566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311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3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878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002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7149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484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1082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46345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1918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8917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NHibernate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881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416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02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206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Analoog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index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: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index </a:t>
            </a:r>
            <a:r>
              <a:rPr lang="en-US" dirty="0" err="1"/>
              <a:t>heeft</a:t>
            </a:r>
            <a:r>
              <a:rPr lang="en-US" dirty="0"/>
              <a:t> is het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makkelijker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hoofdstuk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499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Basics: host, port, username, password</a:t>
            </a:r>
          </a:p>
          <a:p>
            <a:r>
              <a:rPr lang="nl-BE" dirty="0"/>
              <a:t>Security: </a:t>
            </a:r>
            <a:r>
              <a:rPr lang="nl-BE" dirty="0" err="1"/>
              <a:t>enable</a:t>
            </a:r>
            <a:r>
              <a:rPr lang="nl-BE" dirty="0"/>
              <a:t> SSL, </a:t>
            </a:r>
            <a:r>
              <a:rPr lang="nl-BE" dirty="0" err="1"/>
              <a:t>certificate</a:t>
            </a:r>
            <a:r>
              <a:rPr lang="nl-BE" dirty="0"/>
              <a:t> options, …</a:t>
            </a:r>
          </a:p>
          <a:p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establish a connection before terminating the attempt and generating an error.</a:t>
            </a:r>
          </a:p>
          <a:p>
            <a:r>
              <a:rPr lang="nl-BE" dirty="0" err="1"/>
              <a:t>Command</a:t>
            </a:r>
            <a:r>
              <a:rPr lang="nl-BE" dirty="0"/>
              <a:t> </a:t>
            </a:r>
            <a:r>
              <a:rPr lang="nl-BE" dirty="0" err="1"/>
              <a:t>Timeout</a:t>
            </a:r>
            <a:r>
              <a:rPr lang="nl-BE" dirty="0"/>
              <a:t>: </a:t>
            </a:r>
            <a:r>
              <a:rPr lang="en-US" dirty="0"/>
              <a:t>The time to wait (in seconds) while trying to execute a command before terminating the attempt and generating an error.</a:t>
            </a:r>
          </a:p>
          <a:p>
            <a:r>
              <a:rPr lang="en-US" dirty="0"/>
              <a:t>Performance: buffer sizes and more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9719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3846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461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69730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3815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16932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4607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035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78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55B9-B3B6-0645-ABC0-A560B7208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810"/>
          <a:stretch/>
        </p:blipFill>
        <p:spPr>
          <a:xfrm>
            <a:off x="-1" y="1"/>
            <a:ext cx="927122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14B00-13AB-A745-A818-4D021550CD17}"/>
              </a:ext>
            </a:extLst>
          </p:cNvPr>
          <p:cNvSpPr/>
          <p:nvPr userDrawn="1"/>
        </p:nvSpPr>
        <p:spPr>
          <a:xfrm>
            <a:off x="0" y="812186"/>
            <a:ext cx="9271221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468ED-6878-EA42-8A5A-26CC5B5A8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3289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95BC958-62FD-104B-9CD3-562F5CC7E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679580B4-8057-2B45-A256-82371E16F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A0049816-3D53-664F-A9D1-5B3176C75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7" name="Tijdelijke aanduiding voor titel 1">
            <a:extLst>
              <a:ext uri="{FF2B5EF4-FFF2-40B4-BE49-F238E27FC236}">
                <a16:creationId xmlns:a16="http://schemas.microsoft.com/office/drawing/2014/main" id="{C5E0A4D5-C7A7-9342-968C-CA2057897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F8CCDB5C-3E6E-554E-9DF2-165080C485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2" name="Tijdelijke aanduiding voor titel 1">
            <a:extLst>
              <a:ext uri="{FF2B5EF4-FFF2-40B4-BE49-F238E27FC236}">
                <a16:creationId xmlns:a16="http://schemas.microsoft.com/office/drawing/2014/main" id="{C1CB7712-90A2-C949-AED3-FA3BF23D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A660747-8226-AD48-9519-5B84D2DAC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rgbClr val="F58220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7946FA9E-5226-8145-8C7F-9C0C7ED9F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1FDDD732-3285-2E43-8E31-E7D1837E7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0BF2EF75-870D-7448-A7F9-7B1B2A20C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47A77-B5E7-784B-B988-3D4514F4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19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4DEC-6C2C-D142-A78D-B1A45C84E1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B6A04D2-C4B6-0B45-A2A7-4BD9F744E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-1"/>
            <a:ext cx="4559300" cy="802889"/>
          </a:xfrm>
          <a:prstGeom prst="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060A377C-739C-0641-8383-650065C7B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91072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0168A40-A395-8940-A430-8F4036963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4572000" y="870674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515805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5666179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5673442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5673442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789834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940208" y="2033749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947471" y="2269255"/>
            <a:ext cx="2592000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947471" y="2771068"/>
            <a:ext cx="2584737" cy="1773977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229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A9BA5F5-E822-0B43-98D2-DEF4CD2CE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F88B-461F-2942-B570-CC73324A7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4" r="4937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C1715B-C018-3A45-A91A-06F890E1B49F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36DA-C718-924F-980F-5180FF5429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82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A6FDD-8D07-CB4B-A753-25C93BCC9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7087" r="405" b="8879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D7D5C-0154-724C-A547-6CE4763241BD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9BD4B-8F94-7A41-A8C2-4A544219C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6068" y="3672342"/>
            <a:ext cx="5868750" cy="220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13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F58220"/>
              </a:buClr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482CD4DE-8D02-1847-8D7A-D17AA44A1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rgbClr val="F5822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E6F49F89-8156-ED45-A735-62E4C6960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7C6E547C-FE36-744C-BB7B-E3FA9482A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F4A571F4-104F-0D43-94D5-23193F5C9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23" y="285617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415826BE-05D0-F749-9445-F61FBF7AE36F}"/>
              </a:ext>
            </a:extLst>
          </p:cNvPr>
          <p:cNvSpPr txBox="1">
            <a:spLocks/>
          </p:cNvSpPr>
          <p:nvPr userDrawn="1"/>
        </p:nvSpPr>
        <p:spPr>
          <a:xfrm>
            <a:off x="1367999" y="216000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Titel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Onderwerp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813563A5-95B7-0348-9841-851F51F70BBB}"/>
              </a:ext>
            </a:extLst>
          </p:cNvPr>
          <p:cNvSpPr txBox="1">
            <a:spLocks/>
          </p:cNvSpPr>
          <p:nvPr userDrawn="1"/>
        </p:nvSpPr>
        <p:spPr>
          <a:xfrm>
            <a:off x="1367999" y="3649904"/>
            <a:ext cx="6480000" cy="540000"/>
          </a:xfrm>
        </p:spPr>
        <p:txBody>
          <a:bodyPr>
            <a:normAutofit fontScale="92500" lnSpcReduction="20000"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Verantwoordelijke </a:t>
            </a:r>
            <a:r>
              <a:rPr lang="nl-NL" dirty="0" err="1">
                <a:solidFill>
                  <a:schemeClr val="bg1"/>
                </a:solidFill>
              </a:rPr>
              <a:t>afdeing</a:t>
            </a:r>
            <a:r>
              <a:rPr lang="nl-NL" dirty="0">
                <a:solidFill>
                  <a:schemeClr val="bg1"/>
                </a:solidFill>
              </a:rPr>
              <a:t>, personen.</a:t>
            </a:r>
          </a:p>
          <a:p>
            <a:r>
              <a:rPr lang="nl-NL" dirty="0">
                <a:solidFill>
                  <a:schemeClr val="bg1"/>
                </a:solidFill>
              </a:rPr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9" r:id="rId3"/>
    <p:sldLayoutId id="2147483730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06" r:id="rId17"/>
    <p:sldLayoutId id="2147483731" r:id="rId18"/>
    <p:sldLayoutId id="2147483732" r:id="rId19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6168A373-DD37-5F4A-82A4-FE743F2AE9E0}"/>
              </a:ext>
            </a:extLst>
          </p:cNvPr>
          <p:cNvSpPr txBox="1">
            <a:spLocks/>
          </p:cNvSpPr>
          <p:nvPr/>
        </p:nvSpPr>
        <p:spPr>
          <a:xfrm>
            <a:off x="1367999" y="1667630"/>
            <a:ext cx="4969739" cy="108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nl-NL" dirty="0">
                <a:solidFill>
                  <a:schemeClr val="bg1"/>
                </a:solidFill>
              </a:rPr>
              <a:t>.NET Performance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13991A6E-636C-244D-8C40-576276BCC51F}"/>
              </a:ext>
            </a:extLst>
          </p:cNvPr>
          <p:cNvSpPr txBox="1">
            <a:spLocks/>
          </p:cNvSpPr>
          <p:nvPr/>
        </p:nvSpPr>
        <p:spPr>
          <a:xfrm>
            <a:off x="1367999" y="3157534"/>
            <a:ext cx="6480000" cy="540000"/>
          </a:xfrm>
        </p:spPr>
        <p:txBody>
          <a:bodyPr>
            <a:norm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19/11/2019</a:t>
            </a:r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IL is ‘</a:t>
            </a:r>
            <a:r>
              <a:rPr lang="nl-BE" dirty="0" err="1"/>
              <a:t>readable</a:t>
            </a:r>
            <a:r>
              <a:rPr lang="nl-BE" dirty="0"/>
              <a:t>’, machine code is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from</a:t>
            </a:r>
            <a:r>
              <a:rPr lang="nl-BE" dirty="0"/>
              <a:t> IL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is easy</a:t>
            </a:r>
          </a:p>
          <a:p>
            <a:r>
              <a:rPr lang="nl-BE" kern="0" dirty="0" err="1"/>
              <a:t>Decompile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dotPeek</a:t>
            </a:r>
            <a:r>
              <a:rPr lang="nl-BE" kern="0" dirty="0"/>
              <a:t>, </a:t>
            </a:r>
            <a:r>
              <a:rPr lang="nl-BE" kern="0" dirty="0" err="1"/>
              <a:t>JustDecompile</a:t>
            </a:r>
            <a:r>
              <a:rPr lang="nl-BE" kern="0" dirty="0"/>
              <a:t>, ILDASM, …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is </a:t>
            </a:r>
            <a:r>
              <a:rPr lang="nl-BE" kern="0" dirty="0" err="1"/>
              <a:t>possible</a:t>
            </a:r>
            <a:endParaRPr lang="nl-BE" kern="0" dirty="0"/>
          </a:p>
          <a:p>
            <a:pPr lvl="1"/>
            <a:r>
              <a:rPr lang="nl-BE" kern="0" dirty="0" err="1"/>
              <a:t>Makes</a:t>
            </a:r>
            <a:r>
              <a:rPr lang="nl-BE" kern="0" dirty="0"/>
              <a:t> de-</a:t>
            </a:r>
            <a:r>
              <a:rPr lang="nl-BE" kern="0" dirty="0" err="1"/>
              <a:t>compiling</a:t>
            </a:r>
            <a:r>
              <a:rPr lang="nl-BE" kern="0" dirty="0"/>
              <a:t> a lot harder</a:t>
            </a:r>
          </a:p>
          <a:p>
            <a:r>
              <a:rPr lang="nl-BE" kern="0" dirty="0" err="1"/>
              <a:t>Obfuscation</a:t>
            </a:r>
            <a:r>
              <a:rPr lang="nl-BE" kern="0" dirty="0"/>
              <a:t> tools</a:t>
            </a:r>
          </a:p>
          <a:p>
            <a:pPr lvl="1"/>
            <a:r>
              <a:rPr lang="nl-BE" kern="0" dirty="0" err="1"/>
              <a:t>DotFuscator</a:t>
            </a:r>
            <a:r>
              <a:rPr lang="nl-BE" kern="0" dirty="0"/>
              <a:t>, </a:t>
            </a:r>
            <a:r>
              <a:rPr lang="nl-BE" kern="0" dirty="0" err="1"/>
              <a:t>SmartAssembly</a:t>
            </a:r>
            <a:r>
              <a:rPr lang="nl-BE" kern="0" dirty="0"/>
              <a:t>, …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8175393F-F274-4276-BE09-3DBAC5BFA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715848"/>
              </p:ext>
            </p:extLst>
          </p:nvPr>
        </p:nvGraphicFramePr>
        <p:xfrm>
          <a:off x="415290" y="693333"/>
          <a:ext cx="8570914" cy="74168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Can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easily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reversed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engineered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Harder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reverse engineer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8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Gebouw, Joy, Planning, Plannen, Professional, Werknemer">
            <a:extLst>
              <a:ext uri="{FF2B5EF4-FFF2-40B4-BE49-F238E27FC236}">
                <a16:creationId xmlns:a16="http://schemas.microsoft.com/office/drawing/2014/main" id="{A879F8AE-D9DC-4BE3-9289-5AA6ADB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18" y="630354"/>
            <a:ext cx="5842163" cy="38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6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Queries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TODO Query 1 </a:t>
            </a:r>
            <a:r>
              <a:rPr lang="nl-BE"/>
              <a:t>- 7</a:t>
            </a:r>
            <a:endParaRPr lang="nl-BE" dirty="0"/>
          </a:p>
          <a:p>
            <a:r>
              <a:rPr lang="nl-BE" dirty="0"/>
              <a:t>Connection parameters: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connection</a:t>
            </a:r>
            <a:r>
              <a:rPr lang="nl-BE" dirty="0"/>
              <a:t> string 1 - 2</a:t>
            </a:r>
          </a:p>
          <a:p>
            <a:r>
              <a:rPr lang="nl-BE" dirty="0" err="1"/>
              <a:t>Indexes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indexes</a:t>
            </a:r>
            <a:r>
              <a:rPr lang="nl-BE" dirty="0"/>
              <a:t> 1 - 2</a:t>
            </a:r>
          </a:p>
        </p:txBody>
      </p:sp>
    </p:spTree>
    <p:extLst>
      <p:ext uri="{BB962C8B-B14F-4D97-AF65-F5344CB8AC3E}">
        <p14:creationId xmlns:p14="http://schemas.microsoft.com/office/powerpoint/2010/main" val="14046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 err="1"/>
              <a:t>Profiling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244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profiling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Wikipedia: </a:t>
            </a:r>
            <a:br>
              <a:rPr lang="en-US" u="sng" dirty="0"/>
            </a:br>
            <a:br>
              <a:rPr lang="en-US" u="sng" dirty="0"/>
            </a:br>
            <a:r>
              <a:rPr lang="en-US" u="sng" dirty="0"/>
              <a:t>In software engineering</a:t>
            </a:r>
            <a:r>
              <a:rPr lang="en-US" dirty="0"/>
              <a:t>, profiling ("program profiling", "software profiling") is a form of dynamic program analysis that measures, for example, the space (memory) or time complexity of a program, the usage of particular instructions, or the frequency and duration of function calls. Most commonly, profiling information serves to aid program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959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profile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nl-NL" dirty="0"/>
              <a:t>AND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a performance </a:t>
            </a:r>
            <a:r>
              <a:rPr lang="nl-NL" dirty="0" err="1"/>
              <a:t>critical</a:t>
            </a:r>
            <a:r>
              <a:rPr lang="nl-NL" dirty="0"/>
              <a:t> service</a:t>
            </a:r>
          </a:p>
          <a:p>
            <a:r>
              <a:rPr lang="en-US" dirty="0"/>
              <a:t>Code that will be reused often</a:t>
            </a:r>
          </a:p>
          <a:p>
            <a:pPr lvl="1"/>
            <a:r>
              <a:rPr lang="en-US" dirty="0"/>
              <a:t>Includes loops!</a:t>
            </a:r>
          </a:p>
          <a:p>
            <a:r>
              <a:rPr lang="en-US" dirty="0"/>
              <a:t>When debugging</a:t>
            </a:r>
          </a:p>
          <a:p>
            <a:r>
              <a:rPr lang="en-US" dirty="0"/>
              <a:t>If memory or performance issues already surfaced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Measurement</a:t>
            </a:r>
            <a:r>
              <a:rPr lang="nl-NL" dirty="0"/>
              <a:t> tools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en-US" dirty="0"/>
              <a:t>profilers</a:t>
            </a:r>
          </a:p>
          <a:p>
            <a:pPr lvl="1"/>
            <a:r>
              <a:rPr lang="nl-NL" dirty="0"/>
              <a:t>Snapshots</a:t>
            </a:r>
          </a:p>
          <a:p>
            <a:pPr lvl="1"/>
            <a:r>
              <a:rPr lang="nl-NL" dirty="0" err="1"/>
              <a:t>Controllable</a:t>
            </a:r>
            <a:r>
              <a:rPr lang="nl-NL" dirty="0"/>
              <a:t> overhead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reducing</a:t>
            </a:r>
            <a:r>
              <a:rPr lang="nl-NL" dirty="0"/>
              <a:t> sampling </a:t>
            </a:r>
            <a:r>
              <a:rPr lang="nl-NL" dirty="0" err="1"/>
              <a:t>rate</a:t>
            </a:r>
            <a:endParaRPr lang="nl-NL" dirty="0"/>
          </a:p>
          <a:p>
            <a:pPr lvl="1"/>
            <a:r>
              <a:rPr lang="nl-NL" dirty="0"/>
              <a:t>Support </a:t>
            </a:r>
            <a:r>
              <a:rPr lang="nl-NL" dirty="0" err="1"/>
              <a:t>attach</a:t>
            </a:r>
            <a:endParaRPr lang="nl-NL" dirty="0"/>
          </a:p>
          <a:p>
            <a:pPr lvl="1"/>
            <a:r>
              <a:rPr lang="nl-NL" dirty="0" err="1"/>
              <a:t>Imprecise</a:t>
            </a:r>
            <a:endParaRPr lang="nl-NL" dirty="0"/>
          </a:p>
          <a:p>
            <a:pPr marL="3429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2400" dirty="0"/>
              <a:t>Instrumentation </a:t>
            </a:r>
            <a:r>
              <a:rPr lang="nl-NL" sz="2400" dirty="0" err="1"/>
              <a:t>profilers</a:t>
            </a:r>
            <a:endParaRPr lang="nl-NL" sz="2400" dirty="0"/>
          </a:p>
          <a:p>
            <a:pPr lvl="1"/>
            <a:r>
              <a:rPr lang="nl-NL" dirty="0"/>
              <a:t>Code </a:t>
            </a:r>
            <a:r>
              <a:rPr lang="nl-NL" dirty="0" err="1"/>
              <a:t>injection</a:t>
            </a:r>
            <a:endParaRPr lang="nl-NL" dirty="0"/>
          </a:p>
          <a:p>
            <a:pPr lvl="1"/>
            <a:r>
              <a:rPr lang="nl-NL" dirty="0"/>
              <a:t>Accurate timing</a:t>
            </a:r>
          </a:p>
          <a:p>
            <a:pPr lvl="1"/>
            <a:r>
              <a:rPr lang="nl-NL" dirty="0"/>
              <a:t>More overhead</a:t>
            </a:r>
          </a:p>
          <a:p>
            <a:pPr lvl="1"/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restart</a:t>
            </a:r>
            <a:endParaRPr lang="nl-NL" dirty="0"/>
          </a:p>
        </p:txBody>
      </p:sp>
      <p:pic>
        <p:nvPicPr>
          <p:cNvPr id="9220" name="Picture 4" descr="Image result for measurement">
            <a:extLst>
              <a:ext uri="{FF2B5EF4-FFF2-40B4-BE49-F238E27FC236}">
                <a16:creationId xmlns:a16="http://schemas.microsoft.com/office/drawing/2014/main" id="{303172BA-71E2-4A2F-B314-490007E5A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2636" r="1161" b="15188"/>
          <a:stretch/>
        </p:blipFill>
        <p:spPr bwMode="auto">
          <a:xfrm>
            <a:off x="4882100" y="2796351"/>
            <a:ext cx="3782333" cy="1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measurements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CPU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CPU </a:t>
            </a:r>
            <a:r>
              <a:rPr lang="nl-NL" dirty="0" err="1"/>
              <a:t>cycles</a:t>
            </a:r>
            <a:r>
              <a:rPr lang="nl-NL" dirty="0"/>
              <a:t>/</a:t>
            </a:r>
            <a:r>
              <a:rPr lang="nl-NL" dirty="0" err="1"/>
              <a:t>ticks</a:t>
            </a:r>
            <a:r>
              <a:rPr lang="nl-NL" dirty="0"/>
              <a:t> or </a:t>
            </a:r>
            <a:r>
              <a:rPr lang="nl-NL" dirty="0" err="1"/>
              <a:t>wall-clock</a:t>
            </a:r>
            <a:r>
              <a:rPr lang="nl-NL" dirty="0"/>
              <a:t> time</a:t>
            </a:r>
          </a:p>
          <a:p>
            <a:r>
              <a:rPr lang="nl-NL" dirty="0"/>
              <a:t>Memory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/>
              <a:t>% load</a:t>
            </a:r>
          </a:p>
          <a:p>
            <a:r>
              <a:rPr lang="nl-NL" dirty="0"/>
              <a:t>Data access</a:t>
            </a:r>
          </a:p>
          <a:p>
            <a:pPr lvl="1"/>
            <a:r>
              <a:rPr lang="nl-NL" dirty="0" err="1"/>
              <a:t>Utilization</a:t>
            </a:r>
            <a:endParaRPr lang="nl-NL" dirty="0"/>
          </a:p>
          <a:p>
            <a:pPr lvl="1"/>
            <a:r>
              <a:rPr lang="nl-NL" dirty="0" err="1"/>
              <a:t>Bandwidth</a:t>
            </a:r>
            <a:endParaRPr lang="nl-NL" dirty="0"/>
          </a:p>
          <a:p>
            <a:pPr lvl="1"/>
            <a:r>
              <a:rPr lang="nl-NL" dirty="0" err="1"/>
              <a:t>Latency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3780333" cy="332450"/>
          </a:xfrm>
        </p:spPr>
        <p:txBody>
          <a:bodyPr/>
          <a:lstStyle/>
          <a:p>
            <a:r>
              <a:rPr lang="nl-NL" dirty="0" err="1"/>
              <a:t>Profiling</a:t>
            </a:r>
            <a:r>
              <a:rPr lang="nl-NL" dirty="0"/>
              <a:t> software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Free</a:t>
            </a:r>
          </a:p>
          <a:p>
            <a:pPr lvl="1"/>
            <a:r>
              <a:rPr lang="nl-NL" dirty="0"/>
              <a:t>Visual Studio </a:t>
            </a:r>
            <a:r>
              <a:rPr lang="nl-NL" dirty="0" err="1"/>
              <a:t>Diagnostic</a:t>
            </a:r>
            <a:r>
              <a:rPr lang="nl-NL" dirty="0"/>
              <a:t> Tools</a:t>
            </a:r>
          </a:p>
          <a:p>
            <a:pPr lvl="2"/>
            <a:r>
              <a:rPr lang="nl-NL" dirty="0"/>
              <a:t>Basic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nl-NL" dirty="0" err="1"/>
              <a:t>Perfview</a:t>
            </a:r>
            <a:endParaRPr lang="nl-NL" dirty="0"/>
          </a:p>
          <a:p>
            <a:pPr lvl="2"/>
            <a:r>
              <a:rPr lang="nl-NL" dirty="0"/>
              <a:t>Global memory </a:t>
            </a:r>
            <a:r>
              <a:rPr lang="nl-NL" dirty="0" err="1"/>
              <a:t>and</a:t>
            </a:r>
            <a:r>
              <a:rPr lang="nl-NL" dirty="0"/>
              <a:t> CPU </a:t>
            </a:r>
            <a:r>
              <a:rPr lang="nl-NL" dirty="0" err="1"/>
              <a:t>profiling</a:t>
            </a:r>
            <a:endParaRPr lang="nl-NL" dirty="0"/>
          </a:p>
          <a:p>
            <a:pPr lvl="1"/>
            <a:r>
              <a:rPr lang="nl-NL" dirty="0"/>
              <a:t>SQL Server Profiler</a:t>
            </a:r>
          </a:p>
          <a:p>
            <a:pPr lvl="2"/>
            <a:r>
              <a:rPr lang="nl-NL" dirty="0"/>
              <a:t>SQL </a:t>
            </a:r>
            <a:r>
              <a:rPr lang="nl-NL" dirty="0" err="1"/>
              <a:t>execution</a:t>
            </a:r>
            <a:r>
              <a:rPr lang="nl-NL" dirty="0"/>
              <a:t> plan </a:t>
            </a:r>
            <a:r>
              <a:rPr lang="nl-NL" dirty="0" err="1"/>
              <a:t>profiling</a:t>
            </a:r>
            <a:endParaRPr lang="nl-NL" dirty="0"/>
          </a:p>
          <a:p>
            <a:pPr lvl="2"/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Microsoft SQL Server Management Studio</a:t>
            </a:r>
          </a:p>
          <a:p>
            <a:r>
              <a:rPr lang="nl-NL" dirty="0" err="1"/>
              <a:t>Paid</a:t>
            </a:r>
            <a:endParaRPr lang="nl-NL" dirty="0"/>
          </a:p>
          <a:p>
            <a:pPr lvl="1"/>
            <a:r>
              <a:rPr lang="nl-NL" dirty="0" err="1"/>
              <a:t>JetBrains</a:t>
            </a:r>
            <a:r>
              <a:rPr lang="nl-NL" dirty="0"/>
              <a:t> </a:t>
            </a:r>
            <a:r>
              <a:rPr lang="nl-NL" dirty="0" err="1"/>
              <a:t>dotTrace</a:t>
            </a:r>
            <a:r>
              <a:rPr lang="nl-NL" dirty="0"/>
              <a:t> =&gt; free student </a:t>
            </a:r>
            <a:r>
              <a:rPr lang="nl-NL" dirty="0" err="1"/>
              <a:t>license</a:t>
            </a:r>
            <a:endParaRPr lang="nl-NL" dirty="0"/>
          </a:p>
          <a:p>
            <a:pPr lvl="1"/>
            <a:r>
              <a:rPr lang="nl-NL" dirty="0" err="1"/>
              <a:t>RedGate</a:t>
            </a:r>
            <a:r>
              <a:rPr lang="nl-NL" dirty="0"/>
              <a:t> ANTS</a:t>
            </a:r>
          </a:p>
        </p:txBody>
      </p:sp>
    </p:spTree>
    <p:extLst>
      <p:ext uri="{BB962C8B-B14F-4D97-AF65-F5344CB8AC3E}">
        <p14:creationId xmlns:p14="http://schemas.microsoft.com/office/powerpoint/2010/main" val="2987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9CD34-7CB6-49EE-AF8C-50BE8160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66" y="166687"/>
            <a:ext cx="4492142" cy="332450"/>
          </a:xfrm>
        </p:spPr>
        <p:txBody>
          <a:bodyPr/>
          <a:lstStyle/>
          <a:p>
            <a:r>
              <a:rPr lang="en-US" dirty="0"/>
              <a:t>Visual Studio Diagnostic Tools</a:t>
            </a:r>
            <a:br>
              <a:rPr lang="en-US" dirty="0"/>
            </a:b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B051-6CEC-40B8-BFF8-7F15277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6" y="795557"/>
            <a:ext cx="7455230" cy="39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1F70E70-1655-4CDA-89ED-77ADAB83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27" y="927199"/>
            <a:ext cx="4581050" cy="3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450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707E37-5CC6-4C0E-A553-574137B5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797035"/>
            <a:ext cx="8009164" cy="23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0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B2D6-6368-4B57-90AE-FAB3CB013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7975" r="-69" b="27610"/>
          <a:stretch/>
        </p:blipFill>
        <p:spPr bwMode="auto">
          <a:xfrm>
            <a:off x="0" y="-1"/>
            <a:ext cx="9144000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9460D2B0-AAA7-45A2-ACA7-36296AB53E55}"/>
              </a:ext>
            </a:extLst>
          </p:cNvPr>
          <p:cNvSpPr txBox="1">
            <a:spLocks/>
          </p:cNvSpPr>
          <p:nvPr/>
        </p:nvSpPr>
        <p:spPr>
          <a:xfrm>
            <a:off x="114300" y="3229760"/>
            <a:ext cx="9029700" cy="13925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Source: 		</a:t>
            </a:r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r>
              <a:rPr lang="nl-NL" dirty="0"/>
              <a:t>Contact: 		rob.liekens@ordina.be</a:t>
            </a:r>
          </a:p>
          <a:p>
            <a:r>
              <a:rPr lang="nl-NL" dirty="0"/>
              <a:t>					joni.dewinter@ordina.be </a:t>
            </a:r>
          </a:p>
          <a:p>
            <a:endParaRPr lang="LID4096" dirty="0">
              <a:solidFill>
                <a:schemeClr val="tx2"/>
              </a:solidFill>
              <a:ea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04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dirty="0"/>
              <a:t>A few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:</a:t>
            </a:r>
          </a:p>
          <a:p>
            <a:pPr lvl="1"/>
            <a:r>
              <a:rPr lang="nl-BE" kern="0" dirty="0"/>
              <a:t>Value types</a:t>
            </a:r>
          </a:p>
          <a:p>
            <a:pPr lvl="1"/>
            <a:r>
              <a:rPr lang="nl-BE" kern="0" dirty="0"/>
              <a:t>Reference types</a:t>
            </a:r>
          </a:p>
          <a:p>
            <a:pPr lvl="1"/>
            <a:r>
              <a:rPr lang="nl-BE" kern="0" dirty="0" err="1"/>
              <a:t>Garbage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40893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value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D05431BF-34F6-4AEA-BD45-08E073C96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21863"/>
              </p:ext>
            </p:extLst>
          </p:nvPr>
        </p:nvGraphicFramePr>
        <p:xfrm>
          <a:off x="2308366" y="1172881"/>
          <a:ext cx="4251132" cy="353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BCL Type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C#</a:t>
                      </a:r>
                      <a:r>
                        <a:rPr lang="nl-BE" sz="1700" baseline="0" dirty="0"/>
                        <a:t> alias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Bytes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char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2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System.Boolean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bool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DateTime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</a:t>
                      </a:r>
                      <a:r>
                        <a:rPr lang="nl-BE" sz="1700" baseline="0" dirty="0"/>
                        <a:t>32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int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System.UInt32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uint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/>
                        <a:t>System.Int64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long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System.Single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float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4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System.Double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double</a:t>
                      </a:r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8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nl-BE" sz="1700" dirty="0" err="1"/>
                        <a:t>System.Decimal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 err="1"/>
                        <a:t>decimal</a:t>
                      </a:r>
                      <a:endParaRPr lang="nl-BE" sz="1700" dirty="0"/>
                    </a:p>
                  </a:txBody>
                  <a:tcPr marL="87070" marR="87070" marT="43535" marB="43535"/>
                </a:tc>
                <a:tc>
                  <a:txBody>
                    <a:bodyPr/>
                    <a:lstStyle/>
                    <a:p>
                      <a:r>
                        <a:rPr lang="nl-BE" sz="1700" dirty="0"/>
                        <a:t>16</a:t>
                      </a:r>
                    </a:p>
                  </a:txBody>
                  <a:tcPr marL="87070" marR="87070" marT="43535" marB="435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reference types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endParaRPr lang="nl-BE" kern="0" dirty="0"/>
          </a:p>
        </p:txBody>
      </p:sp>
      <p:graphicFrame>
        <p:nvGraphicFramePr>
          <p:cNvPr id="9" name="Tabel 6">
            <a:extLst>
              <a:ext uri="{FF2B5EF4-FFF2-40B4-BE49-F238E27FC236}">
                <a16:creationId xmlns:a16="http://schemas.microsoft.com/office/drawing/2014/main" id="{401A05EE-94B6-497A-AFCC-E0C4D00D8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63186"/>
              </p:ext>
            </p:extLst>
          </p:nvPr>
        </p:nvGraphicFramePr>
        <p:xfrm>
          <a:off x="625142" y="1272624"/>
          <a:ext cx="792088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BCL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for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System.Object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The most </a:t>
                      </a:r>
                      <a:r>
                        <a:rPr lang="nl-BE" dirty="0" err="1"/>
                        <a:t>general</a:t>
                      </a:r>
                      <a:r>
                        <a:rPr lang="nl-BE" dirty="0"/>
                        <a:t> Type in .NET,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every</a:t>
                      </a:r>
                      <a:r>
                        <a:rPr lang="nl-BE" baseline="0" dirty="0"/>
                        <a:t> object </a:t>
                      </a:r>
                      <a:r>
                        <a:rPr lang="nl-BE" baseline="0" dirty="0" err="1"/>
                        <a:t>inherits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System.String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System.Array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Arrays of data, base class </a:t>
                      </a:r>
                      <a:r>
                        <a:rPr lang="nl-BE" dirty="0" err="1"/>
                        <a:t>for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all</a:t>
                      </a:r>
                      <a:r>
                        <a:rPr lang="nl-BE" baseline="0" dirty="0"/>
                        <a:t> arrays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System.IO.Stream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Buffer </a:t>
                      </a:r>
                      <a:r>
                        <a:rPr lang="nl-BE" dirty="0" err="1"/>
                        <a:t>for</a:t>
                      </a:r>
                      <a:r>
                        <a:rPr lang="nl-BE" dirty="0"/>
                        <a:t> file, device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network</a:t>
                      </a:r>
                      <a:r>
                        <a:rPr lang="nl-BE" baseline="0" dirty="0"/>
                        <a:t> input/output (I/O). </a:t>
                      </a:r>
                      <a:r>
                        <a:rPr lang="nl-BE" baseline="0" dirty="0" err="1"/>
                        <a:t>Stream</a:t>
                      </a:r>
                      <a:r>
                        <a:rPr lang="nl-BE" baseline="0" dirty="0"/>
                        <a:t> class is abstract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System.Exception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Handeling </a:t>
                      </a:r>
                      <a:r>
                        <a:rPr lang="nl-BE" dirty="0" err="1"/>
                        <a:t>exceptions</a:t>
                      </a:r>
                      <a:r>
                        <a:rPr lang="nl-BE" dirty="0"/>
                        <a:t>,</a:t>
                      </a:r>
                      <a:r>
                        <a:rPr lang="nl-BE" baseline="0" dirty="0"/>
                        <a:t> more </a:t>
                      </a:r>
                      <a:r>
                        <a:rPr lang="nl-BE" baseline="0" dirty="0" err="1"/>
                        <a:t>specific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exceptions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inherit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from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this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one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System.Text.StringBuilder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Dynamic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text</a:t>
                      </a:r>
                      <a:r>
                        <a:rPr lang="nl-BE" baseline="0" dirty="0"/>
                        <a:t> data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b="1" dirty="0"/>
              <a:t>Value types </a:t>
            </a:r>
            <a:r>
              <a:rPr lang="nl-BE" dirty="0"/>
              <a:t>store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stack</a:t>
            </a:r>
          </a:p>
          <a:p>
            <a:r>
              <a:rPr lang="nl-BE" b="1" kern="0" dirty="0"/>
              <a:t>Reference types </a:t>
            </a:r>
            <a:r>
              <a:rPr lang="nl-BE" kern="0" dirty="0"/>
              <a:t>store a </a:t>
            </a:r>
            <a:r>
              <a:rPr lang="nl-BE" kern="0" dirty="0" err="1"/>
              <a:t>reference</a:t>
            </a:r>
            <a:r>
              <a:rPr lang="nl-BE" kern="0" dirty="0"/>
              <a:t> (on </a:t>
            </a:r>
            <a:r>
              <a:rPr lang="nl-BE" kern="0" dirty="0" err="1"/>
              <a:t>the</a:t>
            </a:r>
            <a:r>
              <a:rPr lang="nl-BE" kern="0" dirty="0"/>
              <a:t> stack) </a:t>
            </a:r>
            <a:r>
              <a:rPr lang="nl-BE" kern="0" dirty="0" err="1"/>
              <a:t>to</a:t>
            </a:r>
            <a:r>
              <a:rPr lang="nl-BE" kern="0" dirty="0"/>
              <a:t> a </a:t>
            </a:r>
            <a:r>
              <a:rPr lang="nl-BE" kern="0" dirty="0" err="1"/>
              <a:t>location</a:t>
            </a:r>
            <a:r>
              <a:rPr lang="nl-BE" kern="0" dirty="0"/>
              <a:t> on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heap</a:t>
            </a:r>
            <a:endParaRPr lang="nl-BE" kern="0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CF22C9B-5493-4008-BD80-8B11C0D0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9" y="2483428"/>
            <a:ext cx="4110672" cy="26600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DEC6007-21BC-4EEF-974D-E1A4AF57E2B5}"/>
              </a:ext>
            </a:extLst>
          </p:cNvPr>
          <p:cNvSpPr txBox="1"/>
          <p:nvPr/>
        </p:nvSpPr>
        <p:spPr>
          <a:xfrm>
            <a:off x="478145" y="3283073"/>
            <a:ext cx="335090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56;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myChar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!!"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7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FD2B63-B3F0-4273-B316-D0E52A1EC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66980"/>
              </p:ext>
            </p:extLst>
          </p:nvPr>
        </p:nvGraphicFramePr>
        <p:xfrm>
          <a:off x="961258" y="1421697"/>
          <a:ext cx="6984777" cy="319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59">
                  <a:extLst>
                    <a:ext uri="{9D8B030D-6E8A-4147-A177-3AD203B41FA5}">
                      <a16:colId xmlns:a16="http://schemas.microsoft.com/office/drawing/2014/main" val="724588782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1983786896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373948659"/>
                    </a:ext>
                  </a:extLst>
                </a:gridCol>
              </a:tblGrid>
              <a:tr h="335935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Heap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08914"/>
                  </a:ext>
                </a:extLst>
              </a:tr>
              <a:tr h="788383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&amp; static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 &amp; dynamic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09087"/>
                  </a:ext>
                </a:extLst>
              </a:tr>
              <a:tr h="854243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‘Slower’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36777"/>
                  </a:ext>
                </a:extLst>
              </a:tr>
              <a:tr h="1189791">
                <a:tc>
                  <a:txBody>
                    <a:bodyPr/>
                    <a:lstStyle/>
                    <a:p>
                      <a:r>
                        <a:rPr lang="en-US" dirty="0"/>
                        <a:t>Memory management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/ GC (garbage collection) </a:t>
                      </a:r>
                    </a:p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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8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9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relevant for performance?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nl-BE" kern="0" dirty="0"/>
              <a:t>Reference types keep living </a:t>
            </a:r>
            <a:r>
              <a:rPr lang="nl-BE" kern="0" dirty="0" err="1"/>
              <a:t>for</a:t>
            </a:r>
            <a:r>
              <a:rPr lang="nl-BE" kern="0" dirty="0"/>
              <a:t> a </a:t>
            </a:r>
            <a:r>
              <a:rPr lang="nl-BE" kern="0" dirty="0" err="1"/>
              <a:t>while</a:t>
            </a:r>
            <a:r>
              <a:rPr lang="nl-BE" kern="0" dirty="0"/>
              <a:t>, even </a:t>
            </a:r>
            <a:r>
              <a:rPr lang="nl-BE" kern="0" dirty="0" err="1"/>
              <a:t>when</a:t>
            </a:r>
            <a:r>
              <a:rPr lang="nl-BE" kern="0" dirty="0"/>
              <a:t> </a:t>
            </a:r>
            <a:r>
              <a:rPr lang="nl-BE" kern="0" dirty="0" err="1"/>
              <a:t>they’re</a:t>
            </a:r>
            <a:r>
              <a:rPr lang="nl-BE" kern="0" dirty="0"/>
              <a:t> out of scope </a:t>
            </a:r>
            <a:r>
              <a:rPr lang="nl-BE" kern="0" dirty="0" err="1"/>
              <a:t>already</a:t>
            </a:r>
            <a:r>
              <a:rPr lang="nl-BE" kern="0" dirty="0"/>
              <a:t>, </a:t>
            </a:r>
            <a:r>
              <a:rPr lang="nl-BE" kern="0" dirty="0" err="1"/>
              <a:t>thus</a:t>
            </a:r>
            <a:r>
              <a:rPr lang="nl-BE" kern="0" dirty="0"/>
              <a:t> </a:t>
            </a:r>
            <a:r>
              <a:rPr lang="nl-BE" kern="0" dirty="0" err="1"/>
              <a:t>unnecessarily</a:t>
            </a:r>
            <a:r>
              <a:rPr lang="nl-BE" kern="0" dirty="0"/>
              <a:t> </a:t>
            </a:r>
            <a:r>
              <a:rPr lang="nl-BE" kern="0" dirty="0" err="1"/>
              <a:t>occupying</a:t>
            </a:r>
            <a:r>
              <a:rPr lang="nl-BE" kern="0" dirty="0"/>
              <a:t> memory</a:t>
            </a:r>
          </a:p>
          <a:p>
            <a:r>
              <a:rPr lang="nl-BE" kern="0" dirty="0" err="1"/>
              <a:t>Garbage</a:t>
            </a:r>
            <a:r>
              <a:rPr lang="nl-BE" kern="0" dirty="0"/>
              <a:t> collector </a:t>
            </a:r>
            <a:r>
              <a:rPr lang="nl-BE" kern="0" dirty="0" err="1"/>
              <a:t>eventually</a:t>
            </a:r>
            <a:r>
              <a:rPr lang="nl-BE" kern="0" dirty="0"/>
              <a:t> cleans </a:t>
            </a:r>
            <a:r>
              <a:rPr lang="nl-BE" kern="0" dirty="0" err="1"/>
              <a:t>them</a:t>
            </a:r>
            <a:r>
              <a:rPr lang="nl-BE" kern="0" dirty="0"/>
              <a:t> up at non-</a:t>
            </a:r>
            <a:r>
              <a:rPr lang="nl-BE" kern="0" dirty="0" err="1"/>
              <a:t>determined</a:t>
            </a:r>
            <a:r>
              <a:rPr lang="nl-BE" kern="0" dirty="0"/>
              <a:t> (</a:t>
            </a:r>
            <a:r>
              <a:rPr lang="nl-BE" kern="0" dirty="0" err="1"/>
              <a:t>read</a:t>
            </a:r>
            <a:r>
              <a:rPr lang="nl-BE" kern="0" dirty="0"/>
              <a:t>: random) point in time, suspending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involved</a:t>
            </a:r>
            <a:r>
              <a:rPr lang="nl-BE" kern="0" dirty="0"/>
              <a:t> </a:t>
            </a:r>
            <a:r>
              <a:rPr lang="nl-BE" kern="0" dirty="0" err="1"/>
              <a:t>threads</a:t>
            </a:r>
            <a:r>
              <a:rPr lang="nl-BE" kern="0" dirty="0"/>
              <a:t> </a:t>
            </a:r>
            <a:r>
              <a:rPr lang="nl-BE" kern="0" dirty="0" err="1"/>
              <a:t>during</a:t>
            </a:r>
            <a:r>
              <a:rPr lang="nl-BE" kern="0" dirty="0"/>
              <a:t> </a:t>
            </a:r>
            <a:r>
              <a:rPr lang="nl-BE" kern="0" dirty="0" err="1"/>
              <a:t>the</a:t>
            </a:r>
            <a:r>
              <a:rPr lang="nl-BE" kern="0" dirty="0"/>
              <a:t> </a:t>
            </a:r>
            <a:r>
              <a:rPr lang="nl-BE" kern="0" dirty="0" err="1"/>
              <a:t>collection</a:t>
            </a:r>
            <a:br>
              <a:rPr lang="nl-BE" kern="0" dirty="0"/>
            </a:br>
            <a:r>
              <a:rPr lang="nl-BE" kern="0" dirty="0">
                <a:sym typeface="Wingdings" panose="05000000000000000000" pitchFamily="2" charset="2"/>
              </a:rPr>
              <a:t> </a:t>
            </a:r>
            <a:r>
              <a:rPr lang="nl-BE" kern="0" dirty="0" err="1">
                <a:sym typeface="Wingdings" panose="05000000000000000000" pitchFamily="2" charset="2"/>
              </a:rPr>
              <a:t>this</a:t>
            </a:r>
            <a:r>
              <a:rPr lang="nl-BE" kern="0" dirty="0">
                <a:sym typeface="Wingdings" panose="05000000000000000000" pitchFamily="2" charset="2"/>
              </a:rPr>
              <a:t> </a:t>
            </a:r>
            <a:r>
              <a:rPr lang="nl-BE" kern="0" dirty="0" err="1">
                <a:sym typeface="Wingdings" panose="05000000000000000000" pitchFamily="2" charset="2"/>
              </a:rPr>
              <a:t>may</a:t>
            </a:r>
            <a:r>
              <a:rPr lang="nl-BE" kern="0" dirty="0">
                <a:sym typeface="Wingdings" panose="05000000000000000000" pitchFamily="2" charset="2"/>
              </a:rPr>
              <a:t> impact real-time </a:t>
            </a:r>
            <a:r>
              <a:rPr lang="nl-BE" kern="0" dirty="0" err="1">
                <a:sym typeface="Wingdings" panose="05000000000000000000" pitchFamily="2" charset="2"/>
              </a:rPr>
              <a:t>applications</a:t>
            </a:r>
            <a:endParaRPr lang="nl-BE" kern="0" dirty="0"/>
          </a:p>
          <a:p>
            <a:pPr marL="0" indent="0">
              <a:buNone/>
            </a:pP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1742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Objects are assigned a generation</a:t>
            </a:r>
          </a:p>
          <a:p>
            <a:pPr lvl="1"/>
            <a:r>
              <a:rPr lang="en-US" dirty="0"/>
              <a:t>The longer an object has existed on the heap, the more likely it is to stay there</a:t>
            </a:r>
          </a:p>
          <a:p>
            <a:pPr lvl="2"/>
            <a:r>
              <a:rPr lang="en-US" dirty="0"/>
              <a:t>Main window of an application</a:t>
            </a:r>
          </a:p>
          <a:p>
            <a:pPr lvl="1"/>
            <a:r>
              <a:rPr lang="en-US" dirty="0"/>
              <a:t>Recent objects might have a local scope only</a:t>
            </a:r>
          </a:p>
          <a:p>
            <a:pPr lvl="2"/>
            <a:r>
              <a:rPr lang="en-US" dirty="0"/>
              <a:t>Unreachable quicker</a:t>
            </a:r>
          </a:p>
        </p:txBody>
      </p:sp>
    </p:spTree>
    <p:extLst>
      <p:ext uri="{BB962C8B-B14F-4D97-AF65-F5344CB8AC3E}">
        <p14:creationId xmlns:p14="http://schemas.microsoft.com/office/powerpoint/2010/main" val="3497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Available generations</a:t>
            </a:r>
          </a:p>
          <a:p>
            <a:pPr lvl="1"/>
            <a:r>
              <a:rPr lang="en-US" dirty="0"/>
              <a:t>Generation 0: Identifies a newly allocated object that has never been marked for collection.</a:t>
            </a:r>
          </a:p>
          <a:p>
            <a:pPr lvl="1"/>
            <a:r>
              <a:rPr lang="en-US" dirty="0"/>
              <a:t>Generation 1: Identifies an object that has survived a garbage collection</a:t>
            </a:r>
          </a:p>
          <a:p>
            <a:pPr lvl="1"/>
            <a:r>
              <a:rPr lang="en-US" dirty="0"/>
              <a:t>Generation 2: Identifies an object that has survived more than one sweep of the garbage collector</a:t>
            </a:r>
            <a:endParaRPr lang="nl-BE" kern="0" dirty="0"/>
          </a:p>
        </p:txBody>
      </p:sp>
    </p:spTree>
    <p:extLst>
      <p:ext uri="{BB962C8B-B14F-4D97-AF65-F5344CB8AC3E}">
        <p14:creationId xmlns:p14="http://schemas.microsoft.com/office/powerpoint/2010/main" val="28413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A6CA9B-BD99-4C9B-BEC7-B4D4A01235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Joni De Winter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568D44-4345-4153-B895-99ADE6B1FD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C5E0E-B756-4182-83C7-7CFFC88DF2E5}"/>
              </a:ext>
            </a:extLst>
          </p:cNvPr>
          <p:cNvSpPr>
            <a:spLocks noGrp="1"/>
          </p:cNvSpPr>
          <p:nvPr>
            <p:ph sz="half" idx="38"/>
          </p:nvPr>
        </p:nvSpPr>
        <p:spPr/>
        <p:txBody>
          <a:bodyPr/>
          <a:lstStyle/>
          <a:p>
            <a:r>
              <a:rPr lang="en-US" dirty="0"/>
              <a:t>Working @ </a:t>
            </a:r>
            <a:r>
              <a:rPr lang="en-US" dirty="0" err="1"/>
              <a:t>Securex</a:t>
            </a:r>
            <a:endParaRPr lang="en-US" dirty="0"/>
          </a:p>
          <a:p>
            <a:r>
              <a:rPr lang="en-US" dirty="0"/>
              <a:t>Developer &amp; scrum master</a:t>
            </a:r>
          </a:p>
          <a:p>
            <a:r>
              <a:rPr lang="en-US" dirty="0"/>
              <a:t>.NET, JavaScript, Angular Development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1FD86F-8A58-46CF-977C-4700E8BC743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Rob Liekens</a:t>
            </a:r>
            <a:endParaRPr lang="LID4096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D16DA-2BA2-423F-974B-66C4688C7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Ordina Consultant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A01AE8-D04D-48DF-843D-6CDF2DF4630D}"/>
              </a:ext>
            </a:extLst>
          </p:cNvPr>
          <p:cNvSpPr>
            <a:spLocks noGrp="1"/>
          </p:cNvSpPr>
          <p:nvPr>
            <p:ph sz="half" idx="42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nl-BE" dirty="0"/>
              <a:t>@ Digipolis </a:t>
            </a:r>
            <a:r>
              <a:rPr lang="nl-BE" dirty="0" err="1"/>
              <a:t>Antwerp</a:t>
            </a:r>
            <a:endParaRPr lang="nl-BE" dirty="0"/>
          </a:p>
          <a:p>
            <a:r>
              <a:rPr lang="nl-BE" dirty="0"/>
              <a:t>Team lead</a:t>
            </a:r>
          </a:p>
          <a:p>
            <a:r>
              <a:rPr lang="nl-BE" dirty="0"/>
              <a:t>.NET Development</a:t>
            </a:r>
          </a:p>
          <a:p>
            <a:r>
              <a:rPr lang="nl-BE" dirty="0" err="1"/>
              <a:t>DevOps</a:t>
            </a:r>
            <a:endParaRPr lang="nl-BE" dirty="0"/>
          </a:p>
          <a:p>
            <a:r>
              <a:rPr lang="en-US" dirty="0"/>
              <a:t>Technical analysis</a:t>
            </a:r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024FF-85BB-42A8-81DC-F1511C05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31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GC will first inspect generation 0</a:t>
            </a:r>
          </a:p>
          <a:p>
            <a:pPr lvl="1"/>
            <a:r>
              <a:rPr lang="en-US" dirty="0"/>
              <a:t>Enough memory is available</a:t>
            </a:r>
          </a:p>
          <a:p>
            <a:pPr lvl="2"/>
            <a:r>
              <a:rPr lang="en-US" dirty="0"/>
              <a:t>All remaining objects will become generation 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If not, generation 1 will be tested for reachability</a:t>
            </a:r>
          </a:p>
          <a:p>
            <a:pPr lvl="2"/>
            <a:r>
              <a:rPr lang="en-US" dirty="0"/>
              <a:t>Survivors will become generation 2</a:t>
            </a:r>
          </a:p>
          <a:p>
            <a:pPr lvl="2"/>
            <a:r>
              <a:rPr lang="en-US" dirty="0"/>
              <a:t>No higher level exists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02B67C-980D-461A-A317-A96F9C29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2571750"/>
            <a:ext cx="2229255" cy="13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Finalizers only run when GC runs</a:t>
            </a:r>
          </a:p>
          <a:p>
            <a:pPr lvl="1"/>
            <a:r>
              <a:rPr lang="en-US" dirty="0"/>
              <a:t>Might be too late for important objects such as DB connections</a:t>
            </a:r>
          </a:p>
          <a:p>
            <a:pPr lvl="2"/>
            <a:r>
              <a:rPr lang="en-US" dirty="0"/>
              <a:t>Might be interesting to release them asap</a:t>
            </a:r>
          </a:p>
          <a:p>
            <a:r>
              <a:rPr lang="en-US" dirty="0"/>
              <a:t>Implement the </a:t>
            </a:r>
            <a:r>
              <a:rPr lang="en-US" dirty="0" err="1"/>
              <a:t>IDisposable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Exposes Dispose method</a:t>
            </a:r>
          </a:p>
          <a:p>
            <a:pPr lvl="1"/>
            <a:r>
              <a:rPr lang="en-US" dirty="0"/>
              <a:t>Can be called by the user of the object when the object is about to go out of scope</a:t>
            </a:r>
          </a:p>
          <a:p>
            <a:pPr lvl="1"/>
            <a:r>
              <a:rPr lang="en-US" dirty="0"/>
              <a:t>Doesn’t have to wait to be </a:t>
            </a:r>
            <a:r>
              <a:rPr lang="en-US" dirty="0" err="1"/>
              <a:t>GC’ed</a:t>
            </a:r>
            <a:endParaRPr lang="en-US" dirty="0"/>
          </a:p>
          <a:p>
            <a:pPr lvl="2"/>
            <a:r>
              <a:rPr lang="en-US" dirty="0"/>
              <a:t>No separate threads need to be started</a:t>
            </a:r>
          </a:p>
          <a:p>
            <a:pPr lvl="1"/>
            <a:r>
              <a:rPr lang="en-US" dirty="0"/>
              <a:t>Has nothing to do with unmanaged resources</a:t>
            </a:r>
          </a:p>
          <a:p>
            <a:pPr lvl="2"/>
            <a:r>
              <a:rPr lang="en-US" dirty="0"/>
              <a:t>GC has no clue about the Dispose method</a:t>
            </a: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garbage collection 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Using</a:t>
            </a:r>
          </a:p>
          <a:p>
            <a:pPr lvl="1"/>
            <a:r>
              <a:rPr lang="en-US" dirty="0"/>
              <a:t>Objects implementing the </a:t>
            </a:r>
            <a:r>
              <a:rPr lang="en-US" dirty="0" err="1"/>
              <a:t>IDisposable</a:t>
            </a:r>
            <a:r>
              <a:rPr lang="en-US" dirty="0"/>
              <a:t> interface can be used with the using keyword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end of using block </a:t>
            </a:r>
            <a:r>
              <a:rPr lang="en-US" dirty="0" err="1"/>
              <a:t>dbconnection</a:t>
            </a:r>
            <a:r>
              <a:rPr lang="en-US" dirty="0"/>
              <a:t> will be disposed</a:t>
            </a:r>
          </a:p>
          <a:p>
            <a:pPr lvl="2"/>
            <a:r>
              <a:rPr lang="en-US" dirty="0"/>
              <a:t>Cleaning up all open resources</a:t>
            </a:r>
          </a:p>
          <a:p>
            <a:pPr lvl="3"/>
            <a:r>
              <a:rPr lang="en-US" dirty="0"/>
              <a:t>Very important with DB connections</a:t>
            </a:r>
          </a:p>
          <a:p>
            <a:pPr lvl="2"/>
            <a:r>
              <a:rPr lang="en-US" dirty="0"/>
              <a:t>Even when exception occurs inside using, dispose will be called</a:t>
            </a:r>
          </a:p>
          <a:p>
            <a:endParaRPr lang="en-US" dirty="0"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0D5EF05D-8861-42A8-BBC5-93DFE944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7" y="2325131"/>
            <a:ext cx="5672138" cy="1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a struct over a class?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Value/</a:t>
            </a:r>
            <a:r>
              <a:rPr lang="nl-NL" dirty="0" err="1"/>
              <a:t>reference</a:t>
            </a:r>
            <a:r>
              <a:rPr lang="nl-NL" dirty="0"/>
              <a:t> types &amp; </a:t>
            </a:r>
            <a:r>
              <a:rPr lang="nl-NL" dirty="0" err="1"/>
              <a:t>Garbage</a:t>
            </a:r>
            <a:r>
              <a:rPr lang="nl-NL" dirty="0"/>
              <a:t> </a:t>
            </a:r>
            <a:r>
              <a:rPr lang="nl-NL" dirty="0" err="1"/>
              <a:t>collection</a:t>
            </a:r>
            <a:endParaRPr lang="nl-NL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579071"/>
            <a:ext cx="7948044" cy="3130420"/>
          </a:xfrm>
        </p:spPr>
        <p:txBody>
          <a:bodyPr/>
          <a:lstStyle/>
          <a:p>
            <a:r>
              <a:rPr lang="en-US" dirty="0"/>
              <a:t>If the desired type is…</a:t>
            </a:r>
          </a:p>
          <a:p>
            <a:pPr lvl="1"/>
            <a:r>
              <a:rPr lang="en-US" dirty="0"/>
              <a:t>small (advised is &lt;=16 bytes)</a:t>
            </a:r>
          </a:p>
          <a:p>
            <a:pPr lvl="1"/>
            <a:r>
              <a:rPr lang="en-US" dirty="0"/>
              <a:t>simple (a set of properties, consisting solely of value types)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1026" name="Picture 2" descr="Youtuber, Blogger, Scenarioschrijver, Wanhopig">
            <a:extLst>
              <a:ext uri="{FF2B5EF4-FFF2-40B4-BE49-F238E27FC236}">
                <a16:creationId xmlns:a16="http://schemas.microsoft.com/office/drawing/2014/main" id="{F26C0A7A-E8A0-4834-A8BF-8B6299F6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696286"/>
            <a:ext cx="5630862" cy="40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Application </a:t>
            </a:r>
            <a:r>
              <a:rPr lang="nl-BE" dirty="0" err="1"/>
              <a:t>introduction</a:t>
            </a:r>
            <a:endParaRPr lang="nl-BE" dirty="0"/>
          </a:p>
          <a:p>
            <a:pPr lvl="1"/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IIS Express!</a:t>
            </a:r>
          </a:p>
          <a:p>
            <a:r>
              <a:rPr lang="nl-BE" dirty="0"/>
              <a:t>Server </a:t>
            </a:r>
            <a:r>
              <a:rPr lang="nl-BE" dirty="0" err="1"/>
              <a:t>garbage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endParaRPr lang="nl-BE" dirty="0"/>
          </a:p>
          <a:p>
            <a:r>
              <a:rPr lang="nl-BE" dirty="0"/>
              <a:t>Memory </a:t>
            </a:r>
            <a:r>
              <a:rPr lang="nl-BE" dirty="0" err="1"/>
              <a:t>leaks</a:t>
            </a:r>
            <a:endParaRPr lang="nl-BE" dirty="0"/>
          </a:p>
          <a:p>
            <a:pPr lvl="1"/>
            <a:r>
              <a:rPr lang="nl-BE" dirty="0" err="1"/>
              <a:t>Task</a:t>
            </a:r>
            <a:r>
              <a:rPr lang="nl-BE" dirty="0"/>
              <a:t> list: TODO Memory </a:t>
            </a:r>
            <a:r>
              <a:rPr lang="nl-BE" dirty="0" err="1"/>
              <a:t>leak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988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62751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was introduced with .NET 3.5</a:t>
            </a:r>
          </a:p>
          <a:p>
            <a:r>
              <a:rPr lang="en-US" dirty="0"/>
              <a:t>Stands for Language-Integrated Query Language</a:t>
            </a:r>
          </a:p>
          <a:p>
            <a:r>
              <a:rPr lang="en-US" dirty="0"/>
              <a:t>Look and feel of LINQ queries is similar to SQL statements</a:t>
            </a:r>
          </a:p>
          <a:p>
            <a:r>
              <a:rPr lang="en-US" dirty="0"/>
              <a:t>Query expressions can be used to interact with numerous types of data</a:t>
            </a:r>
          </a:p>
          <a:p>
            <a:r>
              <a:rPr lang="en-US" dirty="0"/>
              <a:t>Exists in many flavors</a:t>
            </a:r>
          </a:p>
          <a:p>
            <a:r>
              <a:rPr lang="en-US" dirty="0"/>
              <a:t>Can be written in query or method syntax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LINQ flavors</a:t>
            </a:r>
          </a:p>
          <a:p>
            <a:pPr lvl="1"/>
            <a:r>
              <a:rPr lang="en-US" dirty="0"/>
              <a:t>LINQ to Objects</a:t>
            </a:r>
          </a:p>
          <a:p>
            <a:pPr lvl="2"/>
            <a:r>
              <a:rPr lang="en-US" dirty="0"/>
              <a:t>This term refers to the act of applying LINQ queries to arrays and collections.</a:t>
            </a:r>
          </a:p>
          <a:p>
            <a:pPr lvl="1"/>
            <a:r>
              <a:rPr lang="en-US" dirty="0"/>
              <a:t>LINQ to XML</a:t>
            </a:r>
          </a:p>
          <a:p>
            <a:pPr lvl="2"/>
            <a:r>
              <a:rPr lang="en-US" dirty="0"/>
              <a:t>This term refers to the act of using LINQ to manipulate and query XML documents.</a:t>
            </a:r>
          </a:p>
          <a:p>
            <a:pPr lvl="1"/>
            <a:r>
              <a:rPr lang="en-US" dirty="0"/>
              <a:t>LINQ to </a:t>
            </a:r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This term refers to the act of applying LINQ queries to ADO.NET </a:t>
            </a:r>
            <a:r>
              <a:rPr lang="en-US" dirty="0" err="1"/>
              <a:t>DataSet</a:t>
            </a:r>
            <a:r>
              <a:rPr lang="en-US" dirty="0"/>
              <a:t> objects.</a:t>
            </a:r>
          </a:p>
          <a:p>
            <a:pPr lvl="1"/>
            <a:r>
              <a:rPr lang="en-US" dirty="0"/>
              <a:t>LINQ to Entities</a:t>
            </a:r>
          </a:p>
          <a:p>
            <a:pPr lvl="2"/>
            <a:r>
              <a:rPr lang="en-US" dirty="0"/>
              <a:t>This aspect of LINQ allows you to make use of LINQ queries within the ADO.NET Entity Framework (EF) API.</a:t>
            </a:r>
          </a:p>
          <a:p>
            <a:pPr lvl="1"/>
            <a:r>
              <a:rPr lang="en-US" dirty="0"/>
              <a:t>Parallel LINQ(a.k.a. PLINQ)</a:t>
            </a:r>
          </a:p>
          <a:p>
            <a:pPr lvl="2"/>
            <a:r>
              <a:rPr lang="en-US" dirty="0"/>
              <a:t>This allows for parallel processing of data returned from a LINQ query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376F85-6341-4224-9806-EF1767D0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6" y="1148151"/>
            <a:ext cx="6224102" cy="3348791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769CD055-0B10-4F67-B215-ABB05FC5E962}"/>
              </a:ext>
            </a:extLst>
          </p:cNvPr>
          <p:cNvSpPr/>
          <p:nvPr/>
        </p:nvSpPr>
        <p:spPr bwMode="auto">
          <a:xfrm>
            <a:off x="881743" y="2979965"/>
            <a:ext cx="3575957" cy="86774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9788B64-28A3-4C07-908B-C5996ABD86B3}"/>
              </a:ext>
            </a:extLst>
          </p:cNvPr>
          <p:cNvSpPr txBox="1"/>
          <p:nvPr/>
        </p:nvSpPr>
        <p:spPr>
          <a:xfrm>
            <a:off x="4457700" y="3087121"/>
            <a:ext cx="170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query syntax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B49CABB-642F-4892-9424-9F4E4B87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18" y="4279569"/>
            <a:ext cx="2522354" cy="456261"/>
          </a:xfrm>
          <a:prstGeom prst="rect">
            <a:avLst/>
          </a:prstGeom>
        </p:spPr>
      </p:pic>
      <p:sp>
        <p:nvSpPr>
          <p:cNvPr id="12" name="Ovaal 6">
            <a:extLst>
              <a:ext uri="{FF2B5EF4-FFF2-40B4-BE49-F238E27FC236}">
                <a16:creationId xmlns:a16="http://schemas.microsoft.com/office/drawing/2014/main" id="{C92006F8-EBCE-4739-93BB-17524EC6FA3A}"/>
              </a:ext>
            </a:extLst>
          </p:cNvPr>
          <p:cNvSpPr/>
          <p:nvPr/>
        </p:nvSpPr>
        <p:spPr bwMode="auto">
          <a:xfrm>
            <a:off x="5846965" y="4102618"/>
            <a:ext cx="2737907" cy="71425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30BEF1E0-5755-4BFD-B111-BE7AA763EEF9}"/>
              </a:ext>
            </a:extLst>
          </p:cNvPr>
          <p:cNvSpPr txBox="1"/>
          <p:nvPr/>
        </p:nvSpPr>
        <p:spPr>
          <a:xfrm>
            <a:off x="4296412" y="4236850"/>
            <a:ext cx="191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LINQ </a:t>
            </a:r>
            <a:r>
              <a:rPr lang="nl-BE" dirty="0" err="1">
                <a:solidFill>
                  <a:schemeClr val="tx2"/>
                </a:solidFill>
              </a:rPr>
              <a:t>method</a:t>
            </a:r>
            <a:r>
              <a:rPr lang="nl-BE" dirty="0">
                <a:solidFill>
                  <a:schemeClr val="tx2"/>
                </a:solidFill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8992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97D60-E8C4-41F6-8032-13946135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842EC-75FC-4382-B6B0-12A26FFF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78" y="642055"/>
            <a:ext cx="7948044" cy="3901370"/>
          </a:xfrm>
        </p:spPr>
        <p:txBody>
          <a:bodyPr/>
          <a:lstStyle/>
          <a:p>
            <a:pPr lvl="0"/>
            <a:r>
              <a:rPr lang="en-US" sz="1800" dirty="0"/>
              <a:t>Requirements &amp; preparation</a:t>
            </a:r>
          </a:p>
          <a:p>
            <a:pPr lvl="0"/>
            <a:r>
              <a:rPr lang="en-US" sz="1800" dirty="0"/>
              <a:t>(Un)managed code</a:t>
            </a:r>
          </a:p>
          <a:p>
            <a:pPr lvl="0"/>
            <a:r>
              <a:rPr lang="en-US" sz="1800" dirty="0"/>
              <a:t>Garbage collection</a:t>
            </a:r>
          </a:p>
          <a:p>
            <a:pPr lvl="1"/>
            <a:r>
              <a:rPr lang="en-US" sz="1200" dirty="0"/>
              <a:t>Value &amp; reference types</a:t>
            </a:r>
          </a:p>
          <a:p>
            <a:pPr lvl="0"/>
            <a:r>
              <a:rPr lang="en-US" sz="1800" dirty="0"/>
              <a:t>LINQ</a:t>
            </a:r>
          </a:p>
          <a:p>
            <a:pPr lvl="0"/>
            <a:r>
              <a:rPr lang="en-US" sz="1800" dirty="0"/>
              <a:t>Task Parallel Library (TPL)</a:t>
            </a:r>
          </a:p>
          <a:p>
            <a:pPr lvl="0"/>
            <a:r>
              <a:rPr lang="en-US" sz="1800" dirty="0"/>
              <a:t>Microservices</a:t>
            </a:r>
          </a:p>
          <a:p>
            <a:pPr lvl="0"/>
            <a:r>
              <a:rPr lang="en-US" sz="1800" dirty="0"/>
              <a:t>Service communication</a:t>
            </a:r>
          </a:p>
          <a:p>
            <a:pPr lvl="0"/>
            <a:r>
              <a:rPr lang="en-US" sz="1800" dirty="0"/>
              <a:t>Databases</a:t>
            </a:r>
          </a:p>
          <a:p>
            <a:pPr lvl="1"/>
            <a:r>
              <a:rPr lang="en-US" sz="1200" dirty="0"/>
              <a:t>ORM</a:t>
            </a:r>
          </a:p>
          <a:p>
            <a:pPr lvl="1"/>
            <a:r>
              <a:rPr lang="en-US" sz="1200" dirty="0"/>
              <a:t>Indexes</a:t>
            </a:r>
          </a:p>
          <a:p>
            <a:pPr lvl="1"/>
            <a:r>
              <a:rPr lang="en-US" sz="1200" dirty="0"/>
              <a:t>Connection string options</a:t>
            </a:r>
          </a:p>
          <a:p>
            <a:pPr lvl="1"/>
            <a:r>
              <a:rPr lang="en-US" sz="1200" dirty="0"/>
              <a:t>Client evaluation</a:t>
            </a:r>
          </a:p>
          <a:p>
            <a:r>
              <a:rPr lang="en-US" sz="1800" dirty="0"/>
              <a:t>Profiling</a:t>
            </a:r>
          </a:p>
          <a:p>
            <a:pPr lvl="1"/>
            <a:endParaRPr lang="en-US" sz="1200" dirty="0"/>
          </a:p>
          <a:p>
            <a:pPr lvl="0"/>
            <a:endParaRPr lang="en-US" dirty="0"/>
          </a:p>
          <a:p>
            <a:pPr lvl="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54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en-US" dirty="0"/>
              <a:t>Allows us to create several queries and still get back only the latest results</a:t>
            </a:r>
          </a:p>
          <a:p>
            <a:pPr lvl="2"/>
            <a:r>
              <a:rPr lang="en-US" dirty="0"/>
              <a:t>Aren’t cached somewhere, the list can change and so will the results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51BE980D-5B20-4D17-B551-0AE93B90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79" y="2687628"/>
            <a:ext cx="5461644" cy="2372402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FEFD6A7D-5B54-41D8-9A67-C8BBFA2E4E24}"/>
              </a:ext>
            </a:extLst>
          </p:cNvPr>
          <p:cNvSpPr/>
          <p:nvPr/>
        </p:nvSpPr>
        <p:spPr bwMode="auto">
          <a:xfrm>
            <a:off x="2455968" y="3266839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5A00D01-4960-4C00-B8E2-DCBF4AD09223}"/>
              </a:ext>
            </a:extLst>
          </p:cNvPr>
          <p:cNvSpPr txBox="1"/>
          <p:nvPr/>
        </p:nvSpPr>
        <p:spPr>
          <a:xfrm>
            <a:off x="4825071" y="325754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03B950AE-F391-41D3-BA30-153341D1293D}"/>
              </a:ext>
            </a:extLst>
          </p:cNvPr>
          <p:cNvSpPr/>
          <p:nvPr/>
        </p:nvSpPr>
        <p:spPr bwMode="auto">
          <a:xfrm>
            <a:off x="2402891" y="4356968"/>
            <a:ext cx="230425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B2CB8EA-E763-42E7-9728-642DB7470604}"/>
              </a:ext>
            </a:extLst>
          </p:cNvPr>
          <p:cNvSpPr txBox="1"/>
          <p:nvPr/>
        </p:nvSpPr>
        <p:spPr>
          <a:xfrm>
            <a:off x="4777749" y="43592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</a:t>
            </a:r>
            <a:r>
              <a:rPr lang="nl-BE" dirty="0" err="1">
                <a:solidFill>
                  <a:schemeClr val="tx2"/>
                </a:solidFill>
              </a:rPr>
              <a:t>evaluated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here</a:t>
            </a:r>
            <a:r>
              <a:rPr lang="nl-BE" dirty="0">
                <a:solidFill>
                  <a:schemeClr val="tx2"/>
                </a:solidFill>
              </a:rPr>
              <a:t> </a:t>
            </a:r>
            <a:r>
              <a:rPr lang="nl-BE" dirty="0" err="1">
                <a:solidFill>
                  <a:schemeClr val="tx2"/>
                </a:solidFill>
              </a:rPr>
              <a:t>again</a:t>
            </a:r>
            <a:endParaRPr lang="nl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Deferred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lazy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“</a:t>
            </a:r>
            <a:r>
              <a:rPr lang="nl-BE" dirty="0" err="1"/>
              <a:t>yield</a:t>
            </a:r>
            <a:r>
              <a:rPr lang="nl-BE" dirty="0"/>
              <a:t> return”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D9D049-9325-4B1F-A90F-C46AF5B821AC}"/>
              </a:ext>
            </a:extLst>
          </p:cNvPr>
          <p:cNvSpPr txBox="1"/>
          <p:nvPr/>
        </p:nvSpPr>
        <p:spPr>
          <a:xfrm>
            <a:off x="451412" y="2281178"/>
            <a:ext cx="751197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GetNumbersLazily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3;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4;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5;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nl-BE" sz="14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97210CC-C9A0-40AD-9570-A8707BD9A55F}"/>
              </a:ext>
            </a:extLst>
          </p:cNvPr>
          <p:cNvSpPr txBox="1"/>
          <p:nvPr/>
        </p:nvSpPr>
        <p:spPr>
          <a:xfrm>
            <a:off x="4768770" y="2306498"/>
            <a:ext cx="447940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GetNumbersEagerly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4, 5 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400" dirty="0"/>
          </a:p>
          <a:p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8942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nl-BE" dirty="0" err="1"/>
              <a:t>Immediate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nl-BE" dirty="0"/>
          </a:p>
          <a:p>
            <a:pPr lvl="1"/>
            <a:r>
              <a:rPr lang="nl-BE" dirty="0"/>
              <a:t>Xbox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</a:t>
            </a:r>
            <a:r>
              <a:rPr lang="nl-BE" dirty="0" err="1"/>
              <a:t>be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  <a:p>
            <a:endParaRPr lang="nl-BE" dirty="0"/>
          </a:p>
        </p:txBody>
      </p:sp>
      <p:pic>
        <p:nvPicPr>
          <p:cNvPr id="13" name="Afbeelding 3">
            <a:extLst>
              <a:ext uri="{FF2B5EF4-FFF2-40B4-BE49-F238E27FC236}">
                <a16:creationId xmlns:a16="http://schemas.microsoft.com/office/drawing/2014/main" id="{4E5CF105-249D-4FDD-87EB-4775C377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23" y="1876727"/>
            <a:ext cx="5942642" cy="24293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6D5475A-194D-403E-BE5E-B477DF91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13" y="1715094"/>
            <a:ext cx="2859272" cy="876926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D61FE8-14A6-40F9-A770-F98ACC5C7F6D}"/>
              </a:ext>
            </a:extLst>
          </p:cNvPr>
          <p:cNvSpPr/>
          <p:nvPr/>
        </p:nvSpPr>
        <p:spPr>
          <a:xfrm>
            <a:off x="5359798" y="2007403"/>
            <a:ext cx="2449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tx2"/>
                </a:solidFill>
              </a:rPr>
              <a:t>Query is evaluated here</a:t>
            </a:r>
          </a:p>
        </p:txBody>
      </p:sp>
    </p:spTree>
    <p:extLst>
      <p:ext uri="{BB962C8B-B14F-4D97-AF65-F5344CB8AC3E}">
        <p14:creationId xmlns:p14="http://schemas.microsoft.com/office/powerpoint/2010/main" val="6832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Select only necessary data</a:t>
            </a:r>
          </a:p>
          <a:p>
            <a:r>
              <a:rPr lang="en-US" dirty="0"/>
              <a:t>Order your queries carefully</a:t>
            </a:r>
          </a:p>
          <a:p>
            <a:r>
              <a:rPr lang="en-US" dirty="0"/>
              <a:t>Turn off object tracking when only reading =&gt; .</a:t>
            </a:r>
            <a:r>
              <a:rPr lang="en-US" dirty="0" err="1"/>
              <a:t>AsNoTracking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E88DC-0254-48AA-9D39-DA7A4DCD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07" y="3085986"/>
            <a:ext cx="472505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Page your data when possible</a:t>
            </a:r>
          </a:p>
          <a:p>
            <a:r>
              <a:rPr lang="en-US" dirty="0"/>
              <a:t>Use projections =&gt; anonymous objects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A69BE0-431C-437C-95E8-DCACBFEF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" y="2466156"/>
            <a:ext cx="469648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 to entities optimizations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36B62BF-1680-4E77-B7F5-2870650ED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54567"/>
              </p:ext>
            </p:extLst>
          </p:nvPr>
        </p:nvGraphicFramePr>
        <p:xfrm>
          <a:off x="928602" y="1414873"/>
          <a:ext cx="7443737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318">
                  <a:extLst>
                    <a:ext uri="{9D8B030D-6E8A-4147-A177-3AD203B41FA5}">
                      <a16:colId xmlns:a16="http://schemas.microsoft.com/office/drawing/2014/main" val="1621879080"/>
                    </a:ext>
                  </a:extLst>
                </a:gridCol>
                <a:gridCol w="4202419">
                  <a:extLst>
                    <a:ext uri="{9D8B030D-6E8A-4147-A177-3AD203B41FA5}">
                      <a16:colId xmlns:a16="http://schemas.microsoft.com/office/drawing/2014/main" val="307821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Eager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there is a HIGH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Lazy loading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there is a LOW chance data will be requested shortly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5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Precompiled query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Queries that are used frequently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 your queries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query contains complex logic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5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(Disable optimistic concurrency)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there is no issue with only keeping the last saved item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7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 list:</a:t>
            </a:r>
          </a:p>
          <a:p>
            <a:pPr lvl="1"/>
            <a:r>
              <a:rPr lang="nl-BE" dirty="0"/>
              <a:t>TODO LINQ 1</a:t>
            </a:r>
          </a:p>
          <a:p>
            <a:pPr lvl="1"/>
            <a:r>
              <a:rPr lang="nl-BE" dirty="0"/>
              <a:t>TODO LINQ 2</a:t>
            </a:r>
          </a:p>
          <a:p>
            <a:pPr lvl="1"/>
            <a:r>
              <a:rPr lang="nl-BE" dirty="0"/>
              <a:t>TODO LINQ 3</a:t>
            </a:r>
          </a:p>
        </p:txBody>
      </p:sp>
    </p:spTree>
    <p:extLst>
      <p:ext uri="{BB962C8B-B14F-4D97-AF65-F5344CB8AC3E}">
        <p14:creationId xmlns:p14="http://schemas.microsoft.com/office/powerpoint/2010/main" val="35898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Task</a:t>
            </a:r>
            <a:r>
              <a:rPr lang="nl-NL" dirty="0"/>
              <a:t> Parallel Library (TPL)</a:t>
            </a:r>
          </a:p>
        </p:txBody>
      </p:sp>
    </p:spTree>
    <p:extLst>
      <p:ext uri="{BB962C8B-B14F-4D97-AF65-F5344CB8AC3E}">
        <p14:creationId xmlns:p14="http://schemas.microsoft.com/office/powerpoint/2010/main" val="310878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.NET 4.0: </a:t>
            </a:r>
            <a:r>
              <a:rPr lang="en-US" dirty="0" err="1"/>
              <a:t>System.Threading</a:t>
            </a:r>
            <a:endParaRPr lang="en-US" dirty="0"/>
          </a:p>
          <a:p>
            <a:pPr lvl="1"/>
            <a:r>
              <a:rPr lang="en-US" dirty="0"/>
              <a:t>Manually create threads at OS level (= expensive)</a:t>
            </a:r>
          </a:p>
          <a:p>
            <a:pPr lvl="1"/>
            <a:r>
              <a:rPr lang="en-US" dirty="0"/>
              <a:t>Reuse threads via the </a:t>
            </a:r>
            <a:r>
              <a:rPr lang="en-US" dirty="0" err="1"/>
              <a:t>ThreadPool</a:t>
            </a:r>
            <a:endParaRPr lang="en-US" dirty="0"/>
          </a:p>
          <a:p>
            <a:pPr lvl="1"/>
            <a:r>
              <a:rPr lang="en-US" dirty="0"/>
              <a:t>What about continuation?</a:t>
            </a:r>
          </a:p>
        </p:txBody>
      </p:sp>
    </p:spTree>
    <p:extLst>
      <p:ext uri="{BB962C8B-B14F-4D97-AF65-F5344CB8AC3E}">
        <p14:creationId xmlns:p14="http://schemas.microsoft.com/office/powerpoint/2010/main" val="23866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921450"/>
            <a:ext cx="7948044" cy="2873953"/>
          </a:xfrm>
        </p:spPr>
        <p:txBody>
          <a:bodyPr/>
          <a:lstStyle/>
          <a:p>
            <a:r>
              <a:rPr lang="en-US" dirty="0"/>
              <a:t>.NET Core 2.2 SDK 402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 err="1"/>
              <a:t>PostGreSQL</a:t>
            </a:r>
            <a:r>
              <a:rPr lang="en-US" dirty="0"/>
              <a:t> + </a:t>
            </a:r>
            <a:r>
              <a:rPr lang="en-US" dirty="0" err="1"/>
              <a:t>PgAdmin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Visual Studio 2019 package manager console window</a:t>
            </a:r>
          </a:p>
          <a:p>
            <a:pPr lvl="1"/>
            <a:r>
              <a:rPr lang="en-US" dirty="0"/>
              <a:t>Set default solution ‘</a:t>
            </a:r>
            <a:r>
              <a:rPr lang="en-US" dirty="0" err="1"/>
              <a:t>Webshop.Data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R</a:t>
            </a:r>
            <a:r>
              <a:rPr lang="en-US"/>
              <a:t>un </a:t>
            </a:r>
            <a:r>
              <a:rPr lang="en-US" dirty="0"/>
              <a:t>the following command: update-database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preparation</a:t>
            </a:r>
          </a:p>
        </p:txBody>
      </p:sp>
    </p:spTree>
    <p:extLst>
      <p:ext uri="{BB962C8B-B14F-4D97-AF65-F5344CB8AC3E}">
        <p14:creationId xmlns:p14="http://schemas.microsoft.com/office/powerpoint/2010/main" val="292034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As of .NET 4.0: </a:t>
            </a:r>
            <a:r>
              <a:rPr lang="en-US" dirty="0" err="1">
                <a:sym typeface="Wingdings" panose="05000000000000000000" pitchFamily="2" charset="2"/>
              </a:rPr>
              <a:t>System.Threading.Tasks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Task &amp; </a:t>
            </a:r>
            <a:r>
              <a:rPr lang="en-US" dirty="0" err="1">
                <a:sym typeface="Wingdings" panose="05000000000000000000" pitchFamily="2" charset="2"/>
              </a:rPr>
              <a:t>TaskFactory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An abstraction to run code somewhere else to offload the main thread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Doesn’t create new threads when it isn’t needed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Tasks are run by the </a:t>
            </a:r>
            <a:r>
              <a:rPr lang="en-US" dirty="0" err="1">
                <a:sym typeface="Wingdings" panose="05000000000000000000" pitchFamily="2" charset="2"/>
              </a:rPr>
              <a:t>TaskScheduler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Handling the result of an asynchronous call is easy (</a:t>
            </a:r>
            <a:r>
              <a:rPr lang="en-US" dirty="0" err="1">
                <a:sym typeface="Wingdings" panose="05000000000000000000" pitchFamily="2" charset="2"/>
              </a:rPr>
              <a:t>ContinueWith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Parallel.For</a:t>
            </a:r>
            <a:r>
              <a:rPr lang="en-US" dirty="0">
                <a:sym typeface="Wingdings" panose="05000000000000000000" pitchFamily="2" charset="2"/>
              </a:rPr>
              <a:t>*, PLINQ, async/await are built on top of Task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Very similar to a Promise&lt;T&gt;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.NET 4.5: async/await</a:t>
            </a:r>
          </a:p>
          <a:p>
            <a:pPr lvl="1"/>
            <a:r>
              <a:rPr lang="en-US" dirty="0"/>
              <a:t>Use together with the TPL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Functions returning a Task/Task&lt;T&gt; are “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Use “await” to halt the current function until the </a:t>
            </a:r>
            <a:r>
              <a:rPr lang="en-US" dirty="0" err="1">
                <a:sym typeface="Wingdings" panose="05000000000000000000" pitchFamily="2" charset="2"/>
              </a:rPr>
              <a:t>awaitable</a:t>
            </a:r>
            <a:r>
              <a:rPr lang="en-US" dirty="0">
                <a:sym typeface="Wingdings" panose="05000000000000000000" pitchFamily="2" charset="2"/>
              </a:rPr>
              <a:t> function ends. Until then, the caller can continue doing other jobs.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For “await” to be usable, mark the function as “async”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Potential</a:t>
            </a:r>
            <a:r>
              <a:rPr lang="nl-BE" dirty="0"/>
              <a:t> long running </a:t>
            </a:r>
            <a:r>
              <a:rPr lang="nl-BE" dirty="0" err="1"/>
              <a:t>methods</a:t>
            </a:r>
            <a:r>
              <a:rPr lang="nl-BE" dirty="0"/>
              <a:t> have been made </a:t>
            </a:r>
            <a:r>
              <a:rPr lang="nl-BE" dirty="0" err="1"/>
              <a:t>async</a:t>
            </a:r>
            <a:r>
              <a:rPr lang="nl-BE" dirty="0"/>
              <a:t> in .NET4.5</a:t>
            </a:r>
          </a:p>
          <a:p>
            <a:pPr lvl="1"/>
            <a:r>
              <a:rPr lang="nl-BE" dirty="0" err="1"/>
              <a:t>WebAccess</a:t>
            </a:r>
            <a:endParaRPr lang="nl-BE" dirty="0"/>
          </a:p>
          <a:p>
            <a:pPr lvl="2"/>
            <a:r>
              <a:rPr lang="nl-BE" dirty="0" err="1"/>
              <a:t>HttpClient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Accessing</a:t>
            </a:r>
            <a:r>
              <a:rPr lang="nl-BE" dirty="0"/>
              <a:t> files</a:t>
            </a:r>
          </a:p>
          <a:p>
            <a:pPr lvl="2"/>
            <a:r>
              <a:rPr lang="nl-BE" dirty="0" err="1"/>
              <a:t>StorageFile</a:t>
            </a:r>
            <a:r>
              <a:rPr lang="nl-BE" dirty="0"/>
              <a:t>, </a:t>
            </a:r>
            <a:r>
              <a:rPr lang="nl-BE" dirty="0" err="1"/>
              <a:t>StreamWriter</a:t>
            </a:r>
            <a:r>
              <a:rPr lang="nl-BE" dirty="0"/>
              <a:t>, …</a:t>
            </a:r>
          </a:p>
          <a:p>
            <a:pPr lvl="1"/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images</a:t>
            </a:r>
          </a:p>
          <a:p>
            <a:pPr lvl="2"/>
            <a:r>
              <a:rPr lang="nl-BE" dirty="0" err="1"/>
              <a:t>MediaCapture</a:t>
            </a:r>
            <a:r>
              <a:rPr lang="nl-BE" dirty="0"/>
              <a:t>, </a:t>
            </a:r>
            <a:r>
              <a:rPr lang="nl-BE" dirty="0" err="1"/>
              <a:t>BitmapEncoder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WCF </a:t>
            </a:r>
            <a:r>
              <a:rPr lang="nl-BE" dirty="0" err="1"/>
              <a:t>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05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HttpClient</a:t>
            </a:r>
            <a:endParaRPr lang="nl-BE" dirty="0"/>
          </a:p>
          <a:p>
            <a:pPr lvl="1"/>
            <a:r>
              <a:rPr lang="nl-BE" dirty="0"/>
              <a:t>public </a:t>
            </a:r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&lt;string&gt; </a:t>
            </a:r>
            <a:r>
              <a:rPr lang="nl-BE" dirty="0" err="1"/>
              <a:t>GetStringAsync</a:t>
            </a:r>
            <a:r>
              <a:rPr lang="nl-BE" dirty="0"/>
              <a:t>(string </a:t>
            </a:r>
            <a:r>
              <a:rPr lang="nl-BE" dirty="0" err="1"/>
              <a:t>uri</a:t>
            </a:r>
            <a:r>
              <a:rPr lang="nl-BE" dirty="0"/>
              <a:t>);</a:t>
            </a:r>
          </a:p>
          <a:p>
            <a:pPr lvl="2"/>
            <a:r>
              <a:rPr lang="en-US" dirty="0" err="1"/>
              <a:t>GetStringAsync</a:t>
            </a:r>
            <a:r>
              <a:rPr lang="en-US" dirty="0"/>
              <a:t> returns a Task&lt;string&gt;</a:t>
            </a:r>
          </a:p>
          <a:p>
            <a:pPr lvl="2"/>
            <a:r>
              <a:rPr lang="en-US" dirty="0"/>
              <a:t>A string will be returned when we await the task</a:t>
            </a:r>
          </a:p>
          <a:p>
            <a:pPr lvl="2"/>
            <a:r>
              <a:rPr lang="en-US" dirty="0"/>
              <a:t>We can await the method</a:t>
            </a:r>
            <a:endParaRPr lang="nl-BE" dirty="0"/>
          </a:p>
          <a:p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870F70-40FD-4DF0-88C5-30145794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65377"/>
            <a:ext cx="4594303" cy="2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void</a:t>
            </a:r>
            <a:endParaRPr lang="nl-BE" dirty="0"/>
          </a:p>
          <a:p>
            <a:pPr lvl="1"/>
            <a:r>
              <a:rPr lang="nl-BE" dirty="0"/>
              <a:t>Method </a:t>
            </a:r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or more long running taks</a:t>
            </a:r>
          </a:p>
          <a:p>
            <a:pPr lvl="1"/>
            <a:r>
              <a:rPr lang="nl-BE" dirty="0"/>
              <a:t>Method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awaited</a:t>
            </a:r>
            <a:r>
              <a:rPr lang="nl-BE" dirty="0"/>
              <a:t>!</a:t>
            </a:r>
          </a:p>
          <a:p>
            <a:pPr lvl="2"/>
            <a:r>
              <a:rPr lang="nl-BE" dirty="0" err="1"/>
              <a:t>Void</a:t>
            </a:r>
            <a:endParaRPr lang="nl-BE" dirty="0"/>
          </a:p>
          <a:p>
            <a:pPr lvl="2"/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2"/>
            <a:r>
              <a:rPr lang="nl-BE" dirty="0"/>
              <a:t>Event </a:t>
            </a:r>
            <a:r>
              <a:rPr lang="nl-BE" dirty="0" err="1"/>
              <a:t>handlers</a:t>
            </a:r>
            <a:endParaRPr lang="nl-BE" dirty="0"/>
          </a:p>
          <a:p>
            <a:r>
              <a:rPr lang="nl-BE" dirty="0"/>
              <a:t>Return </a:t>
            </a:r>
            <a:r>
              <a:rPr lang="nl-BE" dirty="0" err="1"/>
              <a:t>values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packed</a:t>
            </a:r>
            <a:r>
              <a:rPr lang="nl-BE" dirty="0"/>
              <a:t> in a </a:t>
            </a:r>
            <a:r>
              <a:rPr lang="nl-BE" dirty="0" err="1"/>
              <a:t>Task</a:t>
            </a:r>
            <a:endParaRPr lang="nl-BE" dirty="0"/>
          </a:p>
          <a:p>
            <a:pPr lvl="1"/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&lt;int&gt;</a:t>
            </a:r>
          </a:p>
          <a:p>
            <a:pPr lvl="2"/>
            <a:r>
              <a:rPr lang="nl-BE" dirty="0" err="1"/>
              <a:t>Result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long running </a:t>
            </a:r>
            <a:r>
              <a:rPr lang="nl-BE" dirty="0" err="1"/>
              <a:t>method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integer</a:t>
            </a:r>
          </a:p>
          <a:p>
            <a:pPr lvl="2"/>
            <a:r>
              <a:rPr lang="nl-BE" dirty="0" err="1"/>
              <a:t>Await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automatically</a:t>
            </a:r>
            <a:r>
              <a:rPr lang="nl-BE" dirty="0"/>
              <a:t> ‘</a:t>
            </a:r>
            <a:r>
              <a:rPr lang="nl-BE" dirty="0" err="1"/>
              <a:t>unpack</a:t>
            </a:r>
            <a:r>
              <a:rPr lang="nl-BE" dirty="0"/>
              <a:t>’ </a:t>
            </a:r>
            <a:r>
              <a:rPr lang="nl-BE" dirty="0" err="1"/>
              <a:t>the</a:t>
            </a:r>
            <a:r>
              <a:rPr lang="nl-BE" dirty="0"/>
              <a:t> integer</a:t>
            </a:r>
          </a:p>
          <a:p>
            <a:pPr lvl="1"/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return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(not </a:t>
            </a:r>
            <a:r>
              <a:rPr lang="nl-BE" dirty="0" err="1"/>
              <a:t>Task</a:t>
            </a:r>
            <a:r>
              <a:rPr lang="nl-BE" dirty="0"/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BD50ED-07B9-4E85-AE24-FAC638C0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68" y="1797035"/>
            <a:ext cx="2796909" cy="13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Task</a:t>
            </a:r>
            <a:r>
              <a:rPr lang="nl-BE" dirty="0"/>
              <a:t>&lt;T&gt; </a:t>
            </a:r>
            <a:r>
              <a:rPr lang="nl-BE" dirty="0" err="1"/>
              <a:t>also</a:t>
            </a:r>
            <a:r>
              <a:rPr lang="nl-BE" dirty="0"/>
              <a:t> has a </a:t>
            </a:r>
            <a:r>
              <a:rPr lang="nl-BE" dirty="0" err="1"/>
              <a:t>Result</a:t>
            </a:r>
            <a:r>
              <a:rPr lang="nl-BE" dirty="0"/>
              <a:t> property</a:t>
            </a:r>
          </a:p>
          <a:p>
            <a:pPr lvl="1"/>
            <a:r>
              <a:rPr lang="nl-BE" dirty="0" err="1"/>
              <a:t>Retrieving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</a:t>
            </a:r>
            <a:r>
              <a:rPr lang="nl-BE" dirty="0" err="1"/>
              <a:t>immediately</a:t>
            </a:r>
            <a:r>
              <a:rPr lang="nl-BE" dirty="0"/>
              <a:t> = </a:t>
            </a:r>
            <a:r>
              <a:rPr lang="nl-BE" dirty="0" err="1"/>
              <a:t>synchronous</a:t>
            </a:r>
            <a:r>
              <a:rPr lang="nl-BE" dirty="0"/>
              <a:t> </a:t>
            </a:r>
            <a:r>
              <a:rPr lang="nl-BE" dirty="0" err="1"/>
              <a:t>execution</a:t>
            </a:r>
            <a:endParaRPr lang="nl-BE" dirty="0"/>
          </a:p>
          <a:p>
            <a:pPr lvl="1"/>
            <a:r>
              <a:rPr lang="nl-BE" dirty="0" err="1"/>
              <a:t>Blocking</a:t>
            </a:r>
            <a:r>
              <a:rPr lang="nl-BE" dirty="0"/>
              <a:t> call! =&gt; UI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freeze</a:t>
            </a:r>
            <a:endParaRPr lang="en-US" dirty="0"/>
          </a:p>
        </p:txBody>
      </p:sp>
      <p:pic>
        <p:nvPicPr>
          <p:cNvPr id="7" name="Afbeelding 3">
            <a:extLst>
              <a:ext uri="{FF2B5EF4-FFF2-40B4-BE49-F238E27FC236}">
                <a16:creationId xmlns:a16="http://schemas.microsoft.com/office/drawing/2014/main" id="{D5A3FAD6-48B4-443C-8B89-E196F542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01" y="2418720"/>
            <a:ext cx="3569432" cy="219657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1FDCF24-86E0-4FF9-8A80-08C3F99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78" y="2380619"/>
            <a:ext cx="2206439" cy="22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property </a:t>
            </a:r>
            <a:r>
              <a:rPr lang="nl-BE" dirty="0" err="1"/>
              <a:t>for</a:t>
            </a:r>
            <a:r>
              <a:rPr lang="nl-BE" dirty="0"/>
              <a:t>?</a:t>
            </a:r>
          </a:p>
          <a:p>
            <a:pPr lvl="1"/>
            <a:r>
              <a:rPr lang="nl-BE" dirty="0" err="1"/>
              <a:t>Obtaining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</a:t>
            </a:r>
            <a:r>
              <a:rPr lang="nl-BE" dirty="0" err="1"/>
              <a:t>continuation</a:t>
            </a:r>
            <a:r>
              <a:rPr lang="nl-BE" dirty="0"/>
              <a:t> flow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ContinueWith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</a:t>
            </a:r>
            <a:r>
              <a:rPr lang="nl-BE" dirty="0">
                <a:sym typeface="Wingdings" panose="05000000000000000000" pitchFamily="2" charset="2"/>
              </a:rPr>
              <a:t> =&gt; … </a:t>
            </a:r>
            <a:r>
              <a:rPr lang="nl-BE" dirty="0" err="1">
                <a:sym typeface="Wingdings" panose="05000000000000000000" pitchFamily="2" charset="2"/>
              </a:rPr>
              <a:t>task.Result</a:t>
            </a:r>
            <a:r>
              <a:rPr lang="nl-BE" dirty="0">
                <a:sym typeface="Wingdings" panose="05000000000000000000" pitchFamily="2" charset="2"/>
              </a:rPr>
              <a:t> …)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awaiting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 or more 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end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await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Task.WhenAll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Task.WaitAll</a:t>
            </a:r>
            <a:r>
              <a:rPr lang="nl-BE" dirty="0">
                <a:sym typeface="Wingdings" panose="05000000000000000000" pitchFamily="2" charset="2"/>
              </a:rPr>
              <a:t>(</a:t>
            </a:r>
            <a:r>
              <a:rPr lang="nl-BE" dirty="0" err="1">
                <a:sym typeface="Wingdings" panose="05000000000000000000" pitchFamily="2" charset="2"/>
              </a:rPr>
              <a:t>tasks</a:t>
            </a:r>
            <a:r>
              <a:rPr lang="nl-BE" dirty="0">
                <a:sym typeface="Wingdings" panose="05000000000000000000" pitchFamily="2" charset="2"/>
              </a:rPr>
              <a:t>); task1.Result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long during tasks that don’t interfere with each other can be launched simultaneously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Task.WhenAll</a:t>
            </a:r>
            <a:r>
              <a:rPr lang="en-US" dirty="0"/>
              <a:t> for all the tasks to complete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55EE30-8416-440D-95C7-D90E4C85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9" y="2460771"/>
            <a:ext cx="3712078" cy="22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not start multiple </a:t>
            </a:r>
            <a:r>
              <a:rPr lang="nl-BE" dirty="0" err="1"/>
              <a:t>threads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itself</a:t>
            </a:r>
            <a:endParaRPr lang="nl-BE" dirty="0"/>
          </a:p>
          <a:p>
            <a:r>
              <a:rPr lang="nl-BE" dirty="0" err="1"/>
              <a:t>Awaiting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Task.Run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does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on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thread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58AB12-D380-44F4-8FE2-13A1B074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3" y="2882423"/>
            <a:ext cx="3977568" cy="11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64828-4D84-44E2-B001-9F92501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  <a:endParaRPr lang="nl-BE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DC71971C-9721-420C-BC0C-9ADF5744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88" y="2197915"/>
            <a:ext cx="2937461" cy="2273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BE13B-4D6C-444A-9A73-4FD6132A5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52" y="1622766"/>
            <a:ext cx="2171700" cy="28575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B4188E1-6DA1-48B6-A979-9CB567D1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38" y="1117262"/>
            <a:ext cx="1460126" cy="393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45AE734-7A90-4E97-BD57-9983C97CC239}"/>
              </a:ext>
            </a:extLst>
          </p:cNvPr>
          <p:cNvSpPr txBox="1">
            <a:spLocks/>
          </p:cNvSpPr>
          <p:nvPr/>
        </p:nvSpPr>
        <p:spPr>
          <a:xfrm>
            <a:off x="5738839" y="1117261"/>
            <a:ext cx="1460126" cy="393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2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nl-NL" sz="1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893763" indent="-177800" algn="l" defTabSz="490538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/>
              <a:t>Concurrent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F9E9E6A-2CC6-4731-8B7F-5011E0CCD379}"/>
              </a:ext>
            </a:extLst>
          </p:cNvPr>
          <p:cNvSpPr txBox="1">
            <a:spLocks/>
          </p:cNvSpPr>
          <p:nvPr/>
        </p:nvSpPr>
        <p:spPr>
          <a:xfrm>
            <a:off x="597978" y="837391"/>
            <a:ext cx="7948044" cy="479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Un</a:t>
            </a:r>
            <a:r>
              <a:rPr lang="nl-NL" dirty="0"/>
              <a:t>)</a:t>
            </a:r>
            <a:r>
              <a:rPr lang="nl-NL" dirty="0" err="1"/>
              <a:t>managed</a:t>
            </a:r>
            <a:r>
              <a:rPr lang="nl-NL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3074" name="Picture 2" descr="Blauw, Motivatie, Neon Lights, Registreer, Tekst">
            <a:extLst>
              <a:ext uri="{FF2B5EF4-FFF2-40B4-BE49-F238E27FC236}">
                <a16:creationId xmlns:a16="http://schemas.microsoft.com/office/drawing/2014/main" id="{2FF6223A-EED2-453D-8EDB-B3013C75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84" y="706124"/>
            <a:ext cx="6645643" cy="37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Parallel Library (TPL)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Start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PromotionFinder</a:t>
            </a:r>
            <a:r>
              <a:rPr lang="nl-BE" dirty="0"/>
              <a:t> solution</a:t>
            </a:r>
          </a:p>
          <a:p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gaps</a:t>
            </a:r>
            <a:endParaRPr lang="nl-BE" dirty="0"/>
          </a:p>
          <a:p>
            <a:pPr lvl="1"/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HttpClientFactory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  <a:p>
            <a:pPr lvl="1"/>
            <a:r>
              <a:rPr lang="nl-BE" dirty="0"/>
              <a:t>Get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promotions</a:t>
            </a:r>
            <a:endParaRPr lang="nl-BE" dirty="0"/>
          </a:p>
          <a:p>
            <a:pPr lvl="1"/>
            <a:r>
              <a:rPr lang="nl-BE" dirty="0"/>
              <a:t>Print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product </a:t>
            </a:r>
            <a:r>
              <a:rPr lang="nl-BE" dirty="0" err="1"/>
              <a:t>which</a:t>
            </a:r>
            <a:r>
              <a:rPr lang="nl-BE" dirty="0"/>
              <a:t> has a promotion, </a:t>
            </a:r>
            <a:r>
              <a:rPr lang="nl-BE" dirty="0" err="1"/>
              <a:t>which</a:t>
            </a:r>
            <a:r>
              <a:rPr lang="nl-BE" dirty="0"/>
              <a:t> promotion </a:t>
            </a:r>
            <a:r>
              <a:rPr lang="nl-BE" dirty="0" err="1"/>
              <a:t>and</a:t>
            </a:r>
            <a:r>
              <a:rPr lang="nl-BE" dirty="0"/>
              <a:t> product </a:t>
            </a:r>
            <a:r>
              <a:rPr lang="nl-BE" dirty="0" err="1"/>
              <a:t>it</a:t>
            </a:r>
            <a:r>
              <a:rPr lang="nl-BE" dirty="0"/>
              <a:t> is,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discount 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33501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531838"/>
            <a:ext cx="7948044" cy="4202087"/>
          </a:xfrm>
        </p:spPr>
        <p:txBody>
          <a:bodyPr/>
          <a:lstStyle/>
          <a:p>
            <a:r>
              <a:rPr lang="en-US" dirty="0"/>
              <a:t>Software development technique that arranges an application as a collection of loosely coupled services.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Design simplification</a:t>
            </a:r>
          </a:p>
          <a:p>
            <a:pPr lvl="1"/>
            <a:r>
              <a:rPr lang="en-US" dirty="0"/>
              <a:t>Separation of concern</a:t>
            </a:r>
          </a:p>
          <a:p>
            <a:pPr lvl="2"/>
            <a:r>
              <a:rPr lang="en-US" dirty="0"/>
              <a:t>Testability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Performance &amp; scalability</a:t>
            </a:r>
          </a:p>
          <a:p>
            <a:r>
              <a:rPr lang="en-US" dirty="0"/>
              <a:t>Areas of concern:</a:t>
            </a:r>
          </a:p>
          <a:p>
            <a:pPr lvl="1"/>
            <a:r>
              <a:rPr lang="en-US" dirty="0"/>
              <a:t>Distributed transactions</a:t>
            </a:r>
          </a:p>
          <a:p>
            <a:pPr lvl="1"/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Eventual consistency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5AB3217-5BE5-45C6-A96C-A1BF198B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04" y="325315"/>
            <a:ext cx="3809171" cy="44928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architecture - </a:t>
            </a:r>
            <a:r>
              <a:rPr lang="en-US" dirty="0" err="1"/>
              <a:t>monolite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1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0C00B1D-8664-4B1C-BED8-4E3C8D08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531838"/>
            <a:ext cx="7415213" cy="4225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3" y="285617"/>
            <a:ext cx="3934652" cy="246221"/>
          </a:xfrm>
        </p:spPr>
        <p:txBody>
          <a:bodyPr/>
          <a:lstStyle/>
          <a:p>
            <a:r>
              <a:rPr lang="en-US" dirty="0"/>
              <a:t>Order architecture -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48486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Handling distributed transactions</a:t>
            </a:r>
          </a:p>
          <a:p>
            <a:pPr lvl="1"/>
            <a:r>
              <a:rPr lang="en-US" dirty="0"/>
              <a:t>Ignore</a:t>
            </a:r>
          </a:p>
          <a:p>
            <a:pPr lvl="2"/>
            <a:r>
              <a:rPr lang="en-US" dirty="0"/>
              <a:t>Is it really a problem if we don’t log an order?</a:t>
            </a:r>
          </a:p>
          <a:p>
            <a:pPr lvl="1"/>
            <a:r>
              <a:rPr lang="en-US" dirty="0"/>
              <a:t>Retry</a:t>
            </a:r>
          </a:p>
          <a:p>
            <a:pPr lvl="2"/>
            <a:r>
              <a:rPr lang="en-US" dirty="0"/>
              <a:t>Is it really a problem if an order is logged twice?</a:t>
            </a:r>
          </a:p>
          <a:p>
            <a:pPr lvl="2"/>
            <a:r>
              <a:rPr lang="en-US" dirty="0"/>
              <a:t>Is it really a problem if an order is payed twice?</a:t>
            </a:r>
          </a:p>
          <a:p>
            <a:pPr lvl="1"/>
            <a:r>
              <a:rPr lang="en-US" dirty="0"/>
              <a:t>Undo</a:t>
            </a:r>
          </a:p>
          <a:p>
            <a:pPr lvl="2"/>
            <a:r>
              <a:rPr lang="en-US" dirty="0"/>
              <a:t>Is it possible to retract a log? </a:t>
            </a:r>
          </a:p>
          <a:p>
            <a:pPr lvl="2"/>
            <a:r>
              <a:rPr lang="en-US" dirty="0"/>
              <a:t>Is it possible to undo our payment action?</a:t>
            </a:r>
          </a:p>
          <a:p>
            <a:pPr lvl="1"/>
            <a:r>
              <a:rPr lang="en-US" dirty="0"/>
              <a:t>Counter</a:t>
            </a:r>
          </a:p>
          <a:p>
            <a:pPr lvl="2"/>
            <a:r>
              <a:rPr lang="en-US" dirty="0"/>
              <a:t>Is it possible to delete a log?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Last resort: manual action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Fire-and-forget</a:t>
            </a:r>
          </a:p>
          <a:p>
            <a:pPr lvl="1"/>
            <a:r>
              <a:rPr lang="en-US" dirty="0"/>
              <a:t>“best effort” delivery</a:t>
            </a:r>
          </a:p>
          <a:p>
            <a:pPr lvl="2"/>
            <a:r>
              <a:rPr lang="en-US" i="1" dirty="0"/>
              <a:t>Originator</a:t>
            </a:r>
            <a:r>
              <a:rPr lang="en-US" dirty="0"/>
              <a:t> initiates the conversation by sending a message</a:t>
            </a:r>
          </a:p>
          <a:p>
            <a:pPr lvl="2"/>
            <a:r>
              <a:rPr lang="nl-BE" i="1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endParaRPr lang="en-US" dirty="0"/>
          </a:p>
          <a:p>
            <a:pPr lvl="1"/>
            <a:r>
              <a:rPr lang="en-US" dirty="0"/>
              <a:t>No error handling</a:t>
            </a:r>
          </a:p>
          <a:p>
            <a:pPr lvl="1"/>
            <a:r>
              <a:rPr lang="en-US" dirty="0"/>
              <a:t>No guaranteed delivery</a:t>
            </a:r>
          </a:p>
          <a:p>
            <a:r>
              <a:rPr lang="en-US" dirty="0"/>
              <a:t>Applicable to</a:t>
            </a:r>
          </a:p>
          <a:p>
            <a:pPr lvl="1"/>
            <a:r>
              <a:rPr lang="en-US" dirty="0"/>
              <a:t>Ignore</a:t>
            </a:r>
          </a:p>
          <a:p>
            <a:pPr lvl="1"/>
            <a:r>
              <a:rPr lang="en-US" strike="sngStrike" dirty="0"/>
              <a:t>Retry</a:t>
            </a:r>
          </a:p>
          <a:p>
            <a:pPr lvl="1"/>
            <a:r>
              <a:rPr lang="en-US" strike="sngStrike" dirty="0"/>
              <a:t>Undo</a:t>
            </a:r>
          </a:p>
          <a:p>
            <a:pPr lvl="1"/>
            <a:r>
              <a:rPr lang="en-US" strike="sngStrike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sz="2200" dirty="0"/>
              <a:t>Persistent background jobs (queueing)</a:t>
            </a:r>
          </a:p>
          <a:p>
            <a:pPr lvl="1"/>
            <a:r>
              <a:rPr lang="en-US" sz="1600" dirty="0"/>
              <a:t>Message is being queued</a:t>
            </a:r>
          </a:p>
          <a:p>
            <a:pPr lvl="1"/>
            <a:r>
              <a:rPr lang="en-US" sz="1600" dirty="0"/>
              <a:t>“guaranteed” delivery</a:t>
            </a:r>
          </a:p>
          <a:p>
            <a:pPr lvl="2"/>
            <a:r>
              <a:rPr lang="en-US" dirty="0"/>
              <a:t>Originator initiates the conversation by sending a message</a:t>
            </a:r>
          </a:p>
          <a:p>
            <a:pPr lvl="2"/>
            <a:r>
              <a:rPr lang="nl-BE" dirty="0" err="1"/>
              <a:t>Recipient</a:t>
            </a:r>
            <a:r>
              <a:rPr lang="nl-BE" dirty="0"/>
              <a:t> </a:t>
            </a:r>
            <a:r>
              <a:rPr lang="nl-BE" dirty="0" err="1"/>
              <a:t>receives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sends</a:t>
            </a:r>
            <a:r>
              <a:rPr lang="nl-BE" dirty="0"/>
              <a:t> a response</a:t>
            </a:r>
          </a:p>
          <a:p>
            <a:pPr lvl="2"/>
            <a:r>
              <a:rPr lang="en-US" dirty="0"/>
              <a:t>In case of an OK response, the originator will remove the message from the queue</a:t>
            </a:r>
          </a:p>
          <a:p>
            <a:pPr lvl="1"/>
            <a:r>
              <a:rPr lang="en-US" sz="1600" dirty="0"/>
              <a:t>Error handling</a:t>
            </a:r>
          </a:p>
          <a:p>
            <a:pPr lvl="1"/>
            <a:r>
              <a:rPr lang="en-US" sz="1600" dirty="0"/>
              <a:t>Queue monitoring is essential!</a:t>
            </a:r>
          </a:p>
          <a:p>
            <a:r>
              <a:rPr lang="en-US" sz="2200" dirty="0"/>
              <a:t>Applicable to</a:t>
            </a:r>
          </a:p>
          <a:p>
            <a:pPr lvl="1"/>
            <a:r>
              <a:rPr lang="en-US" sz="1600" dirty="0"/>
              <a:t>Ignore</a:t>
            </a:r>
          </a:p>
          <a:p>
            <a:pPr lvl="1"/>
            <a:r>
              <a:rPr lang="en-US" sz="1600" dirty="0"/>
              <a:t>Retry</a:t>
            </a:r>
          </a:p>
          <a:p>
            <a:pPr lvl="1"/>
            <a:r>
              <a:rPr lang="en-US" sz="1600" dirty="0"/>
              <a:t>Undo</a:t>
            </a:r>
          </a:p>
          <a:p>
            <a:pPr lvl="1"/>
            <a:r>
              <a:rPr lang="en-US" sz="1600" dirty="0"/>
              <a:t>Counter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/>
              <a:t>Creating an order now includes multiple services</a:t>
            </a:r>
          </a:p>
          <a:p>
            <a:pPr lvl="1"/>
            <a:r>
              <a:rPr lang="en-US" dirty="0"/>
              <a:t>What if something went wrong?</a:t>
            </a:r>
          </a:p>
          <a:p>
            <a:pPr lvl="2"/>
            <a:r>
              <a:rPr lang="en-US" dirty="0"/>
              <a:t>Checking multiple applications logs and detecting related messages will probably take up a lot of your time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Centralized logging</a:t>
            </a:r>
          </a:p>
          <a:p>
            <a:pPr lvl="2"/>
            <a:r>
              <a:rPr lang="en-US" dirty="0"/>
              <a:t>Correlation headers</a:t>
            </a:r>
          </a:p>
          <a:p>
            <a:pPr lvl="2"/>
            <a:r>
              <a:rPr lang="en-US" dirty="0"/>
              <a:t>Log search engines (ELK Stack)</a:t>
            </a:r>
          </a:p>
          <a:p>
            <a:r>
              <a:rPr lang="en-US" dirty="0"/>
              <a:t>Monitoring</a:t>
            </a:r>
          </a:p>
          <a:p>
            <a:pPr lvl="1"/>
            <a:r>
              <a:rPr lang="en-US" dirty="0"/>
              <a:t>Use monitoring software to check your service uptime (ping / API monitoring endpoint / …)</a:t>
            </a:r>
          </a:p>
        </p:txBody>
      </p:sp>
    </p:spTree>
    <p:extLst>
      <p:ext uri="{BB962C8B-B14F-4D97-AF65-F5344CB8AC3E}">
        <p14:creationId xmlns:p14="http://schemas.microsoft.com/office/powerpoint/2010/main" val="22507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Compiled to an intermediate language (MSIL)</a:t>
            </a:r>
          </a:p>
          <a:p>
            <a:r>
              <a:rPr lang="en-US" dirty="0"/>
              <a:t>Executed by a service (CLR)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</p:spTree>
    <p:extLst>
      <p:ext uri="{BB962C8B-B14F-4D97-AF65-F5344CB8AC3E}">
        <p14:creationId xmlns:p14="http://schemas.microsoft.com/office/powerpoint/2010/main" val="4135037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5103" y="787193"/>
            <a:ext cx="7948044" cy="3931063"/>
          </a:xfrm>
        </p:spPr>
        <p:txBody>
          <a:bodyPr/>
          <a:lstStyle/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If no new updates are made to a given item, </a:t>
            </a:r>
            <a:r>
              <a:rPr lang="en-US" u="sng" dirty="0"/>
              <a:t>eventually</a:t>
            </a:r>
            <a:r>
              <a:rPr lang="en-US" dirty="0"/>
              <a:t> all accesses to that item will return the last updated value.</a:t>
            </a:r>
          </a:p>
          <a:p>
            <a:pPr marL="357188" lvl="1" indent="0">
              <a:buNone/>
            </a:pPr>
            <a:endParaRPr lang="en-US" dirty="0"/>
          </a:p>
          <a:p>
            <a:pPr lvl="1"/>
            <a:r>
              <a:rPr lang="en-US" dirty="0"/>
              <a:t>What if an order is processed by the payment service, but the payment service feedback has not yet been sent?</a:t>
            </a:r>
          </a:p>
          <a:p>
            <a:pPr lvl="2"/>
            <a:r>
              <a:rPr lang="en-US" dirty="0"/>
              <a:t>Payment service will assume the order has been payed</a:t>
            </a:r>
          </a:p>
          <a:p>
            <a:pPr lvl="2"/>
            <a:r>
              <a:rPr lang="en-US" dirty="0"/>
              <a:t>Order processing service will assume the order hasn’t been payed yet =&gt; if someone requests order information before payment service feedback has been processed, the order will appear as ‘payment pending’</a:t>
            </a:r>
          </a:p>
        </p:txBody>
      </p:sp>
    </p:spTree>
    <p:extLst>
      <p:ext uri="{BB962C8B-B14F-4D97-AF65-F5344CB8AC3E}">
        <p14:creationId xmlns:p14="http://schemas.microsoft.com/office/powerpoint/2010/main" val="16655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Times New Roman" panose="02020603050405020304" pitchFamily="18" charset="0"/>
              </a:rPr>
              <a:t>https://github.com/RobLiekens/Ordina-performance</a:t>
            </a:r>
          </a:p>
          <a:p>
            <a:endParaRPr lang="nl-NL" dirty="0"/>
          </a:p>
        </p:txBody>
      </p:sp>
      <p:pic>
        <p:nvPicPr>
          <p:cNvPr id="2050" name="Picture 2" descr="Man, Volwassene, Zakenman, Laptop, Werken, Desk">
            <a:extLst>
              <a:ext uri="{FF2B5EF4-FFF2-40B4-BE49-F238E27FC236}">
                <a16:creationId xmlns:a16="http://schemas.microsoft.com/office/drawing/2014/main" id="{0D0E44BC-68D5-4699-B68C-E43BCAC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70" y="580626"/>
            <a:ext cx="4798060" cy="45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75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Concurrency</a:t>
            </a:r>
            <a:r>
              <a:rPr lang="nl-BE" dirty="0"/>
              <a:t> &amp; parallel:</a:t>
            </a:r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1</a:t>
            </a:r>
          </a:p>
          <a:p>
            <a:pPr lvl="1"/>
            <a:r>
              <a:rPr lang="nl-BE" dirty="0"/>
              <a:t>TODO Parallel 1</a:t>
            </a:r>
          </a:p>
          <a:p>
            <a:r>
              <a:rPr lang="nl-BE" dirty="0"/>
              <a:t>Fire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forget</a:t>
            </a:r>
            <a:endParaRPr lang="nl-BE" dirty="0"/>
          </a:p>
          <a:p>
            <a:pPr lvl="1"/>
            <a:r>
              <a:rPr lang="nl-BE" dirty="0"/>
              <a:t>TODO </a:t>
            </a:r>
            <a:r>
              <a:rPr lang="nl-BE" dirty="0" err="1"/>
              <a:t>Concurrency</a:t>
            </a:r>
            <a:r>
              <a:rPr lang="nl-BE" dirty="0"/>
              <a:t> 2</a:t>
            </a:r>
          </a:p>
          <a:p>
            <a:pPr lvl="1"/>
            <a:r>
              <a:rPr lang="nl-BE" dirty="0"/>
              <a:t>TODO Parallel 2</a:t>
            </a:r>
          </a:p>
          <a:p>
            <a:r>
              <a:rPr lang="nl-BE" dirty="0" err="1"/>
              <a:t>Queueing</a:t>
            </a:r>
            <a:endParaRPr lang="nl-BE" dirty="0"/>
          </a:p>
          <a:p>
            <a:pPr lvl="1"/>
            <a:r>
              <a:rPr lang="nl-BE" dirty="0"/>
              <a:t>TODO Job </a:t>
            </a:r>
            <a:r>
              <a:rPr lang="nl-BE" dirty="0" err="1"/>
              <a:t>persistence</a:t>
            </a:r>
            <a:r>
              <a:rPr lang="nl-B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612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Service </a:t>
            </a:r>
            <a:r>
              <a:rPr lang="nl-NL" dirty="0" err="1"/>
              <a:t>communication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95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07032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Bandwidth usage</a:t>
            </a:r>
          </a:p>
          <a:p>
            <a:r>
              <a:rPr lang="en-US" dirty="0"/>
              <a:t>Transfer speed</a:t>
            </a:r>
          </a:p>
          <a:p>
            <a:r>
              <a:rPr lang="en-US" dirty="0"/>
              <a:t>Web client </a:t>
            </a:r>
            <a:r>
              <a:rPr lang="en-US" dirty="0">
                <a:sym typeface="Wingdings" panose="05000000000000000000" pitchFamily="2" charset="2"/>
              </a:rPr>
              <a:t> Accept-Encoding: &lt;supported types&gt;</a:t>
            </a:r>
          </a:p>
          <a:p>
            <a:r>
              <a:rPr lang="en-US" dirty="0">
                <a:sym typeface="Wingdings" panose="05000000000000000000" pitchFamily="2" charset="2"/>
              </a:rPr>
              <a:t>Web server  Content-Encoding: &lt;used type&gt;</a:t>
            </a:r>
          </a:p>
          <a:p>
            <a:r>
              <a:rPr lang="en-US" dirty="0" err="1">
                <a:sym typeface="Wingdings" panose="05000000000000000000" pitchFamily="2" charset="2"/>
              </a:rPr>
              <a:t>Gzip</a:t>
            </a:r>
            <a:r>
              <a:rPr lang="en-US" dirty="0">
                <a:sym typeface="Wingdings" panose="05000000000000000000" pitchFamily="2" charset="2"/>
              </a:rPr>
              <a:t>, Deflate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Gzip</a:t>
            </a:r>
            <a:r>
              <a:rPr lang="en-US" dirty="0"/>
              <a:t> in ASP.NET Core:</a:t>
            </a:r>
          </a:p>
          <a:p>
            <a:pPr lvl="1"/>
            <a:r>
              <a:rPr lang="en-US" dirty="0"/>
              <a:t>At application startup: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5D2F584-0930-4E57-96E4-38BF286F91FE}"/>
              </a:ext>
            </a:extLst>
          </p:cNvPr>
          <p:cNvSpPr txBox="1"/>
          <p:nvPr/>
        </p:nvSpPr>
        <p:spPr>
          <a:xfrm>
            <a:off x="995317" y="2195452"/>
            <a:ext cx="6947807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services.Configure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options.Level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System.IO.Compression.CompressionLevel.Optimal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options.EnableForHttps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options.Providers.Add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GzipCompressionProvider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app.UseResponseCompression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01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3 levels of compression (</a:t>
            </a:r>
            <a:r>
              <a:rPr lang="en-US" dirty="0" err="1"/>
              <a:t>System.IO.Compression.CompressionLevel</a:t>
            </a:r>
            <a:r>
              <a:rPr lang="en-US" dirty="0"/>
              <a:t>):</a:t>
            </a:r>
          </a:p>
          <a:p>
            <a:pPr lvl="1"/>
            <a:r>
              <a:rPr lang="en-US" dirty="0" err="1"/>
              <a:t>NoCompression</a:t>
            </a:r>
            <a:r>
              <a:rPr lang="en-US" dirty="0"/>
              <a:t>: compression is ignored</a:t>
            </a:r>
          </a:p>
          <a:p>
            <a:pPr lvl="1"/>
            <a:r>
              <a:rPr lang="en-US" dirty="0"/>
              <a:t>Optimal: smallest output but higher CPU usage</a:t>
            </a:r>
          </a:p>
          <a:p>
            <a:pPr lvl="1"/>
            <a:r>
              <a:rPr lang="en-US" dirty="0"/>
              <a:t>Fastest: fastest compression with minimal effects on server load</a:t>
            </a:r>
          </a:p>
        </p:txBody>
      </p:sp>
    </p:spTree>
    <p:extLst>
      <p:ext uri="{BB962C8B-B14F-4D97-AF65-F5344CB8AC3E}">
        <p14:creationId xmlns:p14="http://schemas.microsoft.com/office/powerpoint/2010/main" val="16588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C44A3900-F539-429B-B8B3-2DD338503E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978" y="1317213"/>
            <a:ext cx="7948044" cy="3130420"/>
          </a:xfrm>
        </p:spPr>
        <p:txBody>
          <a:bodyPr/>
          <a:lstStyle/>
          <a:p>
            <a:r>
              <a:rPr lang="en-US" dirty="0"/>
              <a:t>Default compressed MIME types: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/javascript</a:t>
            </a:r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application</a:t>
            </a:r>
            <a:r>
              <a:rPr lang="nl-BE" dirty="0"/>
              <a:t>/</a:t>
            </a:r>
            <a:r>
              <a:rPr lang="nl-BE" dirty="0" err="1"/>
              <a:t>xml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css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/html</a:t>
            </a:r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json</a:t>
            </a:r>
            <a:endParaRPr lang="nl-BE" dirty="0"/>
          </a:p>
          <a:p>
            <a:pPr lvl="1" fontAlgn="base"/>
            <a:r>
              <a:rPr lang="nl-BE" dirty="0" err="1"/>
              <a:t>text</a:t>
            </a:r>
            <a:r>
              <a:rPr lang="nl-BE" dirty="0"/>
              <a:t>/</a:t>
            </a:r>
            <a:r>
              <a:rPr lang="nl-BE" dirty="0" err="1"/>
              <a:t>plain</a:t>
            </a:r>
            <a:endParaRPr lang="nl-BE" dirty="0"/>
          </a:p>
          <a:p>
            <a:pPr fontAlgn="base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customized</a:t>
            </a:r>
            <a:endParaRPr lang="nl-BE" dirty="0"/>
          </a:p>
          <a:p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8C34657-51D8-4589-A376-401B9EA60DC2}"/>
              </a:ext>
            </a:extLst>
          </p:cNvPr>
          <p:cNvSpPr txBox="1"/>
          <p:nvPr/>
        </p:nvSpPr>
        <p:spPr>
          <a:xfrm>
            <a:off x="4653643" y="1885950"/>
            <a:ext cx="3233057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options.MimeTypes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/javascript"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application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xml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css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/html"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plain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"font/woff2"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"image/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239BBA0-26ED-4338-91DD-CD08AD44319E}"/>
              </a:ext>
            </a:extLst>
          </p:cNvPr>
          <p:cNvSpPr/>
          <p:nvPr/>
        </p:nvSpPr>
        <p:spPr>
          <a:xfrm>
            <a:off x="5012871" y="4057650"/>
            <a:ext cx="1526722" cy="4980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1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compression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EDFABF8A-2343-4D05-A75D-F654E799007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124630" y="2173315"/>
            <a:ext cx="3629025" cy="6667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EC91B07-0385-441F-B843-C893E3FF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306460"/>
            <a:ext cx="3629025" cy="600075"/>
          </a:xfrm>
          <a:prstGeom prst="rect">
            <a:avLst/>
          </a:prstGeom>
        </p:spPr>
      </p:pic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example retrieving products:</a:t>
            </a:r>
          </a:p>
          <a:p>
            <a:pPr lvl="1"/>
            <a:r>
              <a:rPr lang="en-US" dirty="0"/>
              <a:t>Without: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856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8" name="Tijdelijke aanduiding voor inhoud 3">
            <a:extLst>
              <a:ext uri="{FF2B5EF4-FFF2-40B4-BE49-F238E27FC236}">
                <a16:creationId xmlns:a16="http://schemas.microsoft.com/office/drawing/2014/main" id="{6A71EA9E-30E1-4E64-ABE0-B987171E4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29030"/>
              </p:ext>
            </p:extLst>
          </p:nvPr>
        </p:nvGraphicFramePr>
        <p:xfrm>
          <a:off x="323023" y="837391"/>
          <a:ext cx="85709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intermediate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language</a:t>
                      </a:r>
                      <a:r>
                        <a:rPr lang="nl-BE" baseline="0" dirty="0"/>
                        <a:t> (IL)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Compiled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machine code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Tijdelijke aanduiding voor inhoud 6">
            <a:extLst>
              <a:ext uri="{FF2B5EF4-FFF2-40B4-BE49-F238E27FC236}">
                <a16:creationId xmlns:a16="http://schemas.microsoft.com/office/drawing/2014/main" id="{BE2C5BF7-D7D5-4535-AF9E-10523BC1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21" y="1654002"/>
            <a:ext cx="4234623" cy="28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 header compression</a:t>
            </a:r>
          </a:p>
          <a:p>
            <a:r>
              <a:rPr lang="en-US" dirty="0"/>
              <a:t>Binary protocol rather than text protocol</a:t>
            </a:r>
          </a:p>
          <a:p>
            <a:pPr lvl="1"/>
            <a:r>
              <a:rPr lang="en-US" dirty="0"/>
              <a:t>Less bandwidth</a:t>
            </a:r>
          </a:p>
          <a:p>
            <a:pPr lvl="1"/>
            <a:r>
              <a:rPr lang="en-US" dirty="0"/>
              <a:t>Faster processing</a:t>
            </a:r>
          </a:p>
          <a:p>
            <a:r>
              <a:rPr lang="en-US" dirty="0"/>
              <a:t>Request multiplexing</a:t>
            </a:r>
          </a:p>
          <a:p>
            <a:pPr lvl="1"/>
            <a:r>
              <a:rPr lang="en-US" dirty="0"/>
              <a:t>More than one request/response per TCP connection possible</a:t>
            </a:r>
          </a:p>
          <a:p>
            <a:r>
              <a:rPr lang="en-US" dirty="0"/>
              <a:t>Server push</a:t>
            </a:r>
          </a:p>
          <a:p>
            <a:pPr lvl="1"/>
            <a:r>
              <a:rPr lang="en-US" dirty="0"/>
              <a:t>Server can provide all assets (html,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css</a:t>
            </a:r>
            <a:r>
              <a:rPr lang="en-US" dirty="0"/>
              <a:t>) as response to a request for an html page in one single TCP connection</a:t>
            </a:r>
          </a:p>
        </p:txBody>
      </p:sp>
    </p:spTree>
    <p:extLst>
      <p:ext uri="{BB962C8B-B14F-4D97-AF65-F5344CB8AC3E}">
        <p14:creationId xmlns:p14="http://schemas.microsoft.com/office/powerpoint/2010/main" val="1620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of ASP .NET Core 2.2, enabled by default in IIS Express</a:t>
            </a:r>
          </a:p>
          <a:p>
            <a:endParaRPr lang="en-US" dirty="0"/>
          </a:p>
          <a:p>
            <a:r>
              <a:rPr lang="en-US" dirty="0"/>
              <a:t>Can be enabled at Kestrel</a:t>
            </a:r>
          </a:p>
          <a:p>
            <a:r>
              <a:rPr lang="en-US" dirty="0"/>
              <a:t>Requires a certificate (ASP.NET Core HTTPS development certificate can be used during development)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export as </a:t>
            </a:r>
            <a:r>
              <a:rPr lang="en-US" dirty="0" err="1">
                <a:sym typeface="Wingdings" panose="05000000000000000000" pitchFamily="2" charset="2"/>
              </a:rPr>
              <a:t>pfx</a:t>
            </a:r>
            <a:r>
              <a:rPr lang="en-US" dirty="0">
                <a:sym typeface="Wingdings" panose="05000000000000000000" pitchFamily="2" charset="2"/>
              </a:rPr>
              <a:t> from mmc.exe with private key option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FE6CCE-AE7D-4D4A-AEDE-82BD08B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97048"/>
            <a:ext cx="7486650" cy="4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server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541ADB3-6115-46B7-8798-BCECA6D0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2774256"/>
            <a:ext cx="6734175" cy="115311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158FF4-225D-4D17-A3DF-C3EDCF14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45" y="4017860"/>
            <a:ext cx="7689396" cy="70169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10F8DD6-BA00-4208-9BEE-5EC8EBDB3F02}"/>
              </a:ext>
            </a:extLst>
          </p:cNvPr>
          <p:cNvSpPr txBox="1"/>
          <p:nvPr/>
        </p:nvSpPr>
        <p:spPr>
          <a:xfrm>
            <a:off x="2756875" y="408777"/>
            <a:ext cx="6311661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UseKestrel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options.ListenLocalhost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(5001,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listenOptions.Protocols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HttpProtocols.Http1AndHttp2;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listenOptions.UseHttps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testcert.pfx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"123456"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949171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The client side</a:t>
            </a:r>
          </a:p>
        </p:txBody>
      </p:sp>
    </p:spTree>
    <p:extLst>
      <p:ext uri="{BB962C8B-B14F-4D97-AF65-F5344CB8AC3E}">
        <p14:creationId xmlns:p14="http://schemas.microsoft.com/office/powerpoint/2010/main" val="1171504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Is meant to be used as a singleton throughout an application</a:t>
            </a:r>
            <a:endParaRPr lang="en-US" dirty="0"/>
          </a:p>
          <a:p>
            <a:pPr lvl="1"/>
            <a:r>
              <a:rPr lang="en-US" dirty="0"/>
              <a:t>Internally creates an </a:t>
            </a:r>
            <a:r>
              <a:rPr lang="en-US" dirty="0" err="1"/>
              <a:t>HttpClientHandler</a:t>
            </a:r>
            <a:r>
              <a:rPr lang="en-US" dirty="0"/>
              <a:t> which establishes the connection</a:t>
            </a:r>
          </a:p>
          <a:p>
            <a:pPr lvl="1"/>
            <a:r>
              <a:rPr lang="en-US" dirty="0" err="1"/>
              <a:t>HttpClientHandler</a:t>
            </a:r>
            <a:r>
              <a:rPr lang="en-US" dirty="0"/>
              <a:t> leaves the connection open for a while after disposal </a:t>
            </a:r>
            <a:r>
              <a:rPr lang="en-US" dirty="0">
                <a:sym typeface="Wingdings" panose="05000000000000000000" pitchFamily="2" charset="2"/>
              </a:rPr>
              <a:t> socket exhaustion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netstat –</a:t>
            </a:r>
            <a:r>
              <a:rPr lang="en-US" dirty="0" err="1">
                <a:sym typeface="Wingdings" panose="05000000000000000000" pitchFamily="2" charset="2"/>
              </a:rPr>
              <a:t>ano</a:t>
            </a:r>
            <a:r>
              <a:rPr lang="en-US" dirty="0">
                <a:sym typeface="Wingdings" panose="05000000000000000000" pitchFamily="2" charset="2"/>
              </a:rPr>
              <a:t> | </a:t>
            </a:r>
            <a:r>
              <a:rPr lang="en-US" dirty="0" err="1">
                <a:sym typeface="Wingdings" panose="05000000000000000000" pitchFamily="2" charset="2"/>
              </a:rPr>
              <a:t>findstr</a:t>
            </a:r>
            <a:r>
              <a:rPr lang="en-US" dirty="0">
                <a:sym typeface="Wingdings" panose="05000000000000000000" pitchFamily="2" charset="2"/>
              </a:rPr>
              <a:t> :5001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HttpClientFactory</a:t>
            </a:r>
            <a:r>
              <a:rPr lang="en-US" dirty="0"/>
              <a:t> vs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HttpClientFactory</a:t>
            </a:r>
            <a:endParaRPr lang="en-US" dirty="0"/>
          </a:p>
          <a:p>
            <a:pPr lvl="1"/>
            <a:r>
              <a:rPr lang="en-US" dirty="0"/>
              <a:t>Maintains a pool of </a:t>
            </a:r>
            <a:r>
              <a:rPr lang="en-US" dirty="0" err="1"/>
              <a:t>HttpMessageHandlers</a:t>
            </a:r>
            <a:r>
              <a:rPr lang="en-US" dirty="0"/>
              <a:t>, similar to a connection pool for databases</a:t>
            </a:r>
          </a:p>
          <a:p>
            <a:pPr lvl="1"/>
            <a:r>
              <a:rPr lang="en-US" dirty="0"/>
              <a:t>Each handler has a 2-minute lifetime by default</a:t>
            </a:r>
          </a:p>
          <a:p>
            <a:pPr lvl="1"/>
            <a:r>
              <a:rPr lang="en-US" dirty="0" err="1"/>
              <a:t>HttpMessageHandlers</a:t>
            </a:r>
            <a:r>
              <a:rPr lang="en-US" dirty="0"/>
              <a:t>/connections can be reused by multiple </a:t>
            </a:r>
            <a:r>
              <a:rPr lang="en-US" dirty="0" err="1"/>
              <a:t>HttpClients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1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Polly: define a retry policy</a:t>
            </a:r>
          </a:p>
          <a:p>
            <a:pPr lvl="1"/>
            <a:r>
              <a:rPr lang="en-US" dirty="0"/>
              <a:t>Demand a retry based on:</a:t>
            </a:r>
          </a:p>
          <a:p>
            <a:pPr lvl="2"/>
            <a:r>
              <a:rPr lang="en-US" dirty="0"/>
              <a:t>A type of exception</a:t>
            </a:r>
          </a:p>
          <a:p>
            <a:pPr lvl="2"/>
            <a:r>
              <a:rPr lang="en-US" dirty="0"/>
              <a:t>The return value of the executed code (e.g. </a:t>
            </a:r>
            <a:r>
              <a:rPr lang="en-US" dirty="0" err="1"/>
              <a:t>HttpResponseMessage.StatusCode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Number of retries</a:t>
            </a:r>
          </a:p>
          <a:p>
            <a:pPr lvl="1"/>
            <a:r>
              <a:rPr lang="en-US" dirty="0"/>
              <a:t>Retry intervals</a:t>
            </a:r>
          </a:p>
        </p:txBody>
      </p:sp>
      <p:pic>
        <p:nvPicPr>
          <p:cNvPr id="2050" name="Picture 2" descr="The Polly Project">
            <a:extLst>
              <a:ext uri="{FF2B5EF4-FFF2-40B4-BE49-F238E27FC236}">
                <a16:creationId xmlns:a16="http://schemas.microsoft.com/office/drawing/2014/main" id="{D23E0076-A8A8-4DD8-AD27-0D47DDA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45" y="509810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E16A712-5E29-4377-B726-14B9E53F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77" y="3256295"/>
            <a:ext cx="5613083" cy="1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policies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communication: client side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retry operation">
            <a:extLst>
              <a:ext uri="{FF2B5EF4-FFF2-40B4-BE49-F238E27FC236}">
                <a16:creationId xmlns:a16="http://schemas.microsoft.com/office/drawing/2014/main" id="{3082E5A1-9940-4111-8E19-EB529F3E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1" y="1005418"/>
            <a:ext cx="4550410" cy="40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Polly Project">
            <a:extLst>
              <a:ext uri="{FF2B5EF4-FFF2-40B4-BE49-F238E27FC236}">
                <a16:creationId xmlns:a16="http://schemas.microsoft.com/office/drawing/2014/main" id="{33B36547-CB4E-406A-98E7-C59390E0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" y="1258743"/>
            <a:ext cx="1614805" cy="1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EFF89C-95E9-7440-A91B-8ECA583526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-BE" dirty="0" err="1"/>
              <a:t>Managed</a:t>
            </a:r>
            <a:r>
              <a:rPr lang="nl-BE" dirty="0"/>
              <a:t> code </a:t>
            </a:r>
            <a:r>
              <a:rPr lang="nl-BE" dirty="0" err="1"/>
              <a:t>becomes</a:t>
            </a:r>
            <a:r>
              <a:rPr lang="nl-BE" dirty="0"/>
              <a:t> a DLL or </a:t>
            </a:r>
            <a:r>
              <a:rPr lang="nl-BE" dirty="0" err="1"/>
              <a:t>an</a:t>
            </a:r>
            <a:r>
              <a:rPr lang="nl-BE" dirty="0"/>
              <a:t> EXE </a:t>
            </a:r>
          </a:p>
          <a:p>
            <a:pPr lvl="1"/>
            <a:r>
              <a:rPr lang="nl-BE" dirty="0"/>
              <a:t>Same as </a:t>
            </a:r>
            <a:r>
              <a:rPr lang="nl-BE" dirty="0" err="1"/>
              <a:t>unmanaged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Entirely</a:t>
            </a:r>
            <a:r>
              <a:rPr lang="nl-BE" dirty="0"/>
              <a:t> different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inside</a:t>
            </a:r>
            <a:endParaRPr lang="nl-BE" dirty="0"/>
          </a:p>
          <a:p>
            <a:pPr lvl="1"/>
            <a:r>
              <a:rPr lang="nl-BE" dirty="0"/>
              <a:t>.NET </a:t>
            </a:r>
            <a:r>
              <a:rPr lang="nl-BE" dirty="0" err="1"/>
              <a:t>binaries</a:t>
            </a:r>
            <a:r>
              <a:rPr lang="nl-BE" dirty="0"/>
              <a:t> do not </a:t>
            </a:r>
            <a:r>
              <a:rPr lang="nl-BE" dirty="0" err="1"/>
              <a:t>contain</a:t>
            </a:r>
            <a:r>
              <a:rPr lang="nl-BE" dirty="0"/>
              <a:t> platform-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, but </a:t>
            </a:r>
            <a:r>
              <a:rPr lang="nl-BE" dirty="0" err="1"/>
              <a:t>rather</a:t>
            </a:r>
            <a:r>
              <a:rPr lang="nl-BE" dirty="0"/>
              <a:t> platform-</a:t>
            </a:r>
            <a:r>
              <a:rPr lang="nl-BE" dirty="0" err="1"/>
              <a:t>agnostic</a:t>
            </a:r>
            <a:r>
              <a:rPr lang="nl-BE" dirty="0"/>
              <a:t> </a:t>
            </a:r>
            <a:r>
              <a:rPr lang="nl-BE" dirty="0" err="1"/>
              <a:t>Intermediate</a:t>
            </a:r>
            <a:r>
              <a:rPr lang="nl-BE" dirty="0"/>
              <a:t> Language(IL) </a:t>
            </a:r>
            <a:r>
              <a:rPr lang="nl-BE" dirty="0" err="1"/>
              <a:t>and</a:t>
            </a:r>
            <a:r>
              <a:rPr lang="nl-BE" dirty="0"/>
              <a:t> type metadata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graphicFrame>
        <p:nvGraphicFramePr>
          <p:cNvPr id="10" name="Tijdelijke aanduiding voor inhoud 3">
            <a:extLst>
              <a:ext uri="{FF2B5EF4-FFF2-40B4-BE49-F238E27FC236}">
                <a16:creationId xmlns:a16="http://schemas.microsoft.com/office/drawing/2014/main" id="{CA4BD7AE-CCDF-41B9-B0B5-63CB81B75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581093"/>
              </p:ext>
            </p:extLst>
          </p:nvPr>
        </p:nvGraphicFramePr>
        <p:xfrm>
          <a:off x="449580" y="1254573"/>
          <a:ext cx="8570914" cy="129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19">
                <a:tc>
                  <a:txBody>
                    <a:bodyPr/>
                    <a:lstStyle/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40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IL is </a:t>
                      </a:r>
                      <a:r>
                        <a:rPr lang="nl-BE" dirty="0" err="1"/>
                        <a:t>stored</a:t>
                      </a:r>
                      <a:r>
                        <a:rPr lang="nl-BE" dirty="0"/>
                        <a:t> in .EXE or .DLL </a:t>
                      </a:r>
                      <a:r>
                        <a:rPr lang="nl-BE" dirty="0" err="1"/>
                        <a:t>with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additional</a:t>
                      </a:r>
                      <a:r>
                        <a:rPr lang="nl-BE" dirty="0"/>
                        <a:t> metadata </a:t>
                      </a:r>
                      <a:r>
                        <a:rPr lang="nl-BE" dirty="0" err="1"/>
                        <a:t>describing</a:t>
                      </a:r>
                      <a:r>
                        <a:rPr lang="nl-BE" baseline="0" dirty="0"/>
                        <a:t> the classes, </a:t>
                      </a:r>
                      <a:r>
                        <a:rPr lang="nl-BE" baseline="0" dirty="0" err="1"/>
                        <a:t>methods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attributes</a:t>
                      </a:r>
                      <a:r>
                        <a:rPr lang="nl-BE" baseline="0" dirty="0"/>
                        <a:t>, …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Machine code is </a:t>
                      </a:r>
                      <a:r>
                        <a:rPr lang="nl-BE" dirty="0" err="1"/>
                        <a:t>stored</a:t>
                      </a:r>
                      <a:r>
                        <a:rPr lang="nl-BE" baseline="0" dirty="0"/>
                        <a:t> in .EXE or .DLL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5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5E5BBD-A494-4501-A3CC-B1EADDDB84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587" y="740213"/>
            <a:ext cx="7948044" cy="3622062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HTTP and other </a:t>
            </a:r>
            <a:r>
              <a:rPr lang="en-US" dirty="0" err="1"/>
              <a:t>commucation</a:t>
            </a:r>
            <a:r>
              <a:rPr lang="en-US" dirty="0"/>
              <a:t> protocols are relatively slow</a:t>
            </a:r>
          </a:p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Distributed (if cached data can be re-used by multiple microservices)</a:t>
            </a:r>
          </a:p>
          <a:p>
            <a:r>
              <a:rPr lang="en-US" dirty="0"/>
              <a:t>Lifetime</a:t>
            </a:r>
          </a:p>
          <a:p>
            <a:pPr lvl="1"/>
            <a:r>
              <a:rPr lang="en-US" dirty="0"/>
              <a:t>Sliding expiration</a:t>
            </a:r>
          </a:p>
          <a:p>
            <a:pPr lvl="1"/>
            <a:r>
              <a:rPr lang="en-US" dirty="0"/>
              <a:t>Absolute expiration</a:t>
            </a:r>
          </a:p>
          <a:p>
            <a:r>
              <a:rPr lang="en-US" dirty="0"/>
              <a:t>Error prone</a:t>
            </a:r>
          </a:p>
          <a:p>
            <a:pPr lvl="1"/>
            <a:r>
              <a:rPr lang="en-US" dirty="0"/>
              <a:t>Data inconsistency</a:t>
            </a:r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CF1B44-F313-413E-81ED-7D7FAB90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8DBC41-2BF8-4E62-8C09-1787AB5D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6" y="2713664"/>
            <a:ext cx="47148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2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30C2F26-CE1B-4062-8B4E-B4617D072742}"/>
              </a:ext>
            </a:extLst>
          </p:cNvPr>
          <p:cNvSpPr txBox="1"/>
          <p:nvPr/>
        </p:nvSpPr>
        <p:spPr>
          <a:xfrm>
            <a:off x="1406324" y="2202418"/>
            <a:ext cx="63313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5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the amount of incoming and outgoing traffic to or from a network</a:t>
            </a:r>
          </a:p>
          <a:p>
            <a:pPr lvl="1"/>
            <a:r>
              <a:rPr lang="en-US" dirty="0"/>
              <a:t>Allow for a better flow of data</a:t>
            </a:r>
          </a:p>
          <a:p>
            <a:pPr lvl="1"/>
            <a:r>
              <a:rPr lang="en-US" dirty="0"/>
              <a:t>Prevent DDoS attacks</a:t>
            </a:r>
          </a:p>
          <a:p>
            <a:pPr lvl="2"/>
            <a:r>
              <a:rPr lang="en-US" dirty="0"/>
              <a:t>Increased security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User rate limiting</a:t>
            </a:r>
          </a:p>
          <a:p>
            <a:pPr lvl="1"/>
            <a:r>
              <a:rPr lang="en-US" dirty="0"/>
              <a:t>Geographic rate limiting</a:t>
            </a:r>
          </a:p>
          <a:p>
            <a:pPr lvl="1"/>
            <a:r>
              <a:rPr lang="en-US" dirty="0"/>
              <a:t>Server rate limiting</a:t>
            </a:r>
          </a:p>
        </p:txBody>
      </p:sp>
    </p:spTree>
    <p:extLst>
      <p:ext uri="{BB962C8B-B14F-4D97-AF65-F5344CB8AC3E}">
        <p14:creationId xmlns:p14="http://schemas.microsoft.com/office/powerpoint/2010/main" val="26840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of distributing network traffic across multiple servers</a:t>
            </a:r>
          </a:p>
          <a:p>
            <a:pPr lvl="1"/>
            <a:r>
              <a:rPr lang="en-US" dirty="0"/>
              <a:t>Improves responsiveness</a:t>
            </a:r>
          </a:p>
          <a:p>
            <a:pPr lvl="1"/>
            <a:r>
              <a:rPr lang="en-US" dirty="0"/>
              <a:t>Improves availability</a:t>
            </a:r>
          </a:p>
          <a:p>
            <a:r>
              <a:rPr lang="en-US" dirty="0"/>
              <a:t>Different strategies</a:t>
            </a:r>
          </a:p>
          <a:p>
            <a:pPr lvl="1"/>
            <a:r>
              <a:rPr lang="en-US" dirty="0"/>
              <a:t>Sticky sessions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Least connections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0B089AA-7928-4D6D-AD09-3F4CC442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8" y="1452483"/>
            <a:ext cx="4035104" cy="3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1093729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Defining</a:t>
            </a:r>
            <a:r>
              <a:rPr lang="nl-BE" dirty="0"/>
              <a:t> a database schema in (.NET) code</a:t>
            </a:r>
          </a:p>
          <a:p>
            <a:r>
              <a:rPr lang="nl-BE" dirty="0" err="1"/>
              <a:t>Mapping</a:t>
            </a:r>
            <a:r>
              <a:rPr lang="nl-BE" dirty="0"/>
              <a:t> </a:t>
            </a:r>
            <a:r>
              <a:rPr lang="nl-BE" dirty="0" err="1"/>
              <a:t>tables</a:t>
            </a:r>
            <a:r>
              <a:rPr lang="nl-BE" dirty="0"/>
              <a:t>/columns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types</a:t>
            </a:r>
          </a:p>
          <a:p>
            <a:r>
              <a:rPr lang="nl-BE" dirty="0"/>
              <a:t>“No more </a:t>
            </a:r>
            <a:r>
              <a:rPr lang="nl-BE" dirty="0" err="1"/>
              <a:t>sql</a:t>
            </a:r>
            <a:r>
              <a:rPr lang="nl-BE" dirty="0"/>
              <a:t>”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lang="nl-BE" dirty="0"/>
          </a:p>
          <a:p>
            <a:r>
              <a:rPr lang="nl-BE" dirty="0" err="1"/>
              <a:t>Strategies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Code first</a:t>
            </a:r>
          </a:p>
          <a:p>
            <a:pPr lvl="1"/>
            <a:r>
              <a:rPr lang="nl-BE" dirty="0"/>
              <a:t>Database first</a:t>
            </a:r>
          </a:p>
          <a:p>
            <a:pPr lvl="1"/>
            <a:r>
              <a:rPr lang="nl-BE" dirty="0"/>
              <a:t>Model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database </a:t>
            </a:r>
            <a:r>
              <a:rPr lang="nl-BE" dirty="0" err="1"/>
              <a:t>knowledge</a:t>
            </a:r>
            <a:r>
              <a:rPr lang="nl-BE" dirty="0"/>
              <a:t> </a:t>
            </a:r>
            <a:r>
              <a:rPr lang="nl-BE" dirty="0" err="1"/>
              <a:t>involved</a:t>
            </a:r>
            <a:r>
              <a:rPr lang="nl-BE" dirty="0"/>
              <a:t> (but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useful</a:t>
            </a:r>
            <a:r>
              <a:rPr lang="nl-BE" dirty="0"/>
              <a:t>)</a:t>
            </a:r>
          </a:p>
          <a:p>
            <a:pPr lvl="1"/>
            <a:r>
              <a:rPr lang="en-US" dirty="0"/>
              <a:t>Speeds up development</a:t>
            </a:r>
          </a:p>
          <a:p>
            <a:pPr lvl="1"/>
            <a:r>
              <a:rPr lang="en-US" dirty="0"/>
              <a:t>Database-independent 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Database-specific traits are handled by the ORM</a:t>
            </a:r>
          </a:p>
          <a:p>
            <a:pPr lvl="2"/>
            <a:r>
              <a:rPr lang="en-US" dirty="0"/>
              <a:t>SQL dialect</a:t>
            </a:r>
          </a:p>
          <a:p>
            <a:pPr lvl="2"/>
            <a:r>
              <a:rPr lang="en-US" dirty="0"/>
              <a:t>Supported types</a:t>
            </a:r>
          </a:p>
        </p:txBody>
      </p:sp>
    </p:spTree>
    <p:extLst>
      <p:ext uri="{BB962C8B-B14F-4D97-AF65-F5344CB8AC3E}">
        <p14:creationId xmlns:p14="http://schemas.microsoft.com/office/powerpoint/2010/main" val="13601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Object-Relational Mappers (ORM)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 err="1"/>
              <a:t>Less</a:t>
            </a:r>
            <a:r>
              <a:rPr lang="nl-BE" dirty="0"/>
              <a:t> control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generated</a:t>
            </a:r>
            <a:r>
              <a:rPr lang="nl-BE" dirty="0"/>
              <a:t> SQL</a:t>
            </a:r>
          </a:p>
          <a:p>
            <a:pPr lvl="1"/>
            <a:r>
              <a:rPr lang="en-US" dirty="0"/>
              <a:t>May not generate the most efficient SQL</a:t>
            </a:r>
          </a:p>
          <a:p>
            <a:pPr lvl="1"/>
            <a:r>
              <a:rPr lang="en-US" dirty="0"/>
              <a:t>Learning curve: mapping takes some time</a:t>
            </a:r>
          </a:p>
        </p:txBody>
      </p:sp>
    </p:spTree>
    <p:extLst>
      <p:ext uri="{BB962C8B-B14F-4D97-AF65-F5344CB8AC3E}">
        <p14:creationId xmlns:p14="http://schemas.microsoft.com/office/powerpoint/2010/main" val="41324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Framework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DbContext</a:t>
            </a:r>
            <a:endParaRPr lang="en-US" dirty="0"/>
          </a:p>
          <a:p>
            <a:r>
              <a:rPr lang="en-US" dirty="0" err="1"/>
              <a:t>DbSet</a:t>
            </a:r>
            <a:r>
              <a:rPr lang="en-US" dirty="0"/>
              <a:t>&lt;T&gt; per entity</a:t>
            </a:r>
          </a:p>
          <a:p>
            <a:r>
              <a:rPr lang="en-US" dirty="0" err="1"/>
              <a:t>IEntityTypeConfiguration</a:t>
            </a:r>
            <a:r>
              <a:rPr lang="en-US" dirty="0"/>
              <a:t>&lt;T&gt; per entity</a:t>
            </a:r>
          </a:p>
          <a:p>
            <a:r>
              <a:rPr lang="en-US" dirty="0"/>
              <a:t>LINQ to Entities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Seeding</a:t>
            </a:r>
          </a:p>
          <a:p>
            <a:r>
              <a:rPr lang="en-US" dirty="0"/>
              <a:t>Navigation properties (eager/lazy)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managed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(Un)managed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84B200-8C35-4336-9526-64EA80E5DE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8223A3AB-65B7-450C-932E-48193AD60C7C}"/>
              </a:ext>
            </a:extLst>
          </p:cNvPr>
          <p:cNvSpPr txBox="1">
            <a:spLocks/>
          </p:cNvSpPr>
          <p:nvPr/>
        </p:nvSpPr>
        <p:spPr>
          <a:xfrm>
            <a:off x="597978" y="2033267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Multiple Threads are fairly easy to implement in Managed Code</a:t>
            </a:r>
          </a:p>
          <a:p>
            <a:r>
              <a:rPr lang="nl-BE"/>
              <a:t>Garbage Collector will cleanup any </a:t>
            </a:r>
            <a:r>
              <a:rPr lang="en-US"/>
              <a:t>objects that are no longer referenced</a:t>
            </a:r>
          </a:p>
          <a:p>
            <a:r>
              <a:rPr lang="en-US"/>
              <a:t>Help the GC by implementing IDisposable</a:t>
            </a:r>
            <a:br>
              <a:rPr lang="en-US"/>
            </a:br>
            <a:r>
              <a:rPr lang="en-US"/>
              <a:t>and making use of the “using”-keyword</a:t>
            </a:r>
            <a:endParaRPr lang="nl-BE" dirty="0"/>
          </a:p>
        </p:txBody>
      </p:sp>
      <p:graphicFrame>
        <p:nvGraphicFramePr>
          <p:cNvPr id="9" name="Tijdelijke aanduiding voor inhoud 3">
            <a:extLst>
              <a:ext uri="{FF2B5EF4-FFF2-40B4-BE49-F238E27FC236}">
                <a16:creationId xmlns:a16="http://schemas.microsoft.com/office/drawing/2014/main" id="{EA8A64B7-A787-49C9-8CB3-3680A06C6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98814"/>
              </p:ext>
            </p:extLst>
          </p:nvPr>
        </p:nvGraphicFramePr>
        <p:xfrm>
          <a:off x="323023" y="664150"/>
          <a:ext cx="8570914" cy="1285240"/>
        </p:xfrm>
        <a:graphic>
          <a:graphicData uri="http://schemas.openxmlformats.org/drawingml/2006/table">
            <a:tbl>
              <a:tblPr firstRow="1" bandRow="1"/>
              <a:tblGrid>
                <a:gridCol w="42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 err="1"/>
                        <a:t>Unmanaged</a:t>
                      </a:r>
                      <a:r>
                        <a:rPr lang="nl-BE" dirty="0"/>
                        <a:t> Code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Manages </a:t>
                      </a:r>
                      <a:r>
                        <a:rPr lang="nl-BE" dirty="0" err="1"/>
                        <a:t>threads</a:t>
                      </a:r>
                      <a:r>
                        <a:rPr lang="nl-BE" dirty="0"/>
                        <a:t>, memory </a:t>
                      </a:r>
                      <a:r>
                        <a:rPr lang="nl-BE" dirty="0" err="1"/>
                        <a:t>allocation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deallocation</a:t>
                      </a:r>
                      <a:r>
                        <a:rPr lang="nl-BE" dirty="0"/>
                        <a:t> (=</a:t>
                      </a:r>
                      <a:r>
                        <a:rPr lang="nl-BE" dirty="0" err="1"/>
                        <a:t>garbage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collection</a:t>
                      </a:r>
                      <a:r>
                        <a:rPr lang="nl-BE" dirty="0"/>
                        <a:t>), </a:t>
                      </a:r>
                      <a:r>
                        <a:rPr lang="nl-BE" dirty="0" err="1"/>
                        <a:t>exception</a:t>
                      </a:r>
                      <a:r>
                        <a:rPr lang="nl-BE" dirty="0"/>
                        <a:t> handling 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  <a:cs typeface="SimSun"/>
                        </a:defRPr>
                      </a:lvl9pPr>
                    </a:lstStyle>
                    <a:p>
                      <a:r>
                        <a:rPr lang="nl-BE" dirty="0"/>
                        <a:t>Have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to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write</a:t>
                      </a:r>
                      <a:r>
                        <a:rPr lang="nl-BE" baseline="0" dirty="0"/>
                        <a:t> these </a:t>
                      </a:r>
                      <a:r>
                        <a:rPr lang="nl-BE" baseline="0" dirty="0" err="1"/>
                        <a:t>things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yourself</a:t>
                      </a:r>
                      <a:r>
                        <a:rPr lang="nl-BE" baseline="0" dirty="0"/>
                        <a:t>, </a:t>
                      </a:r>
                      <a:r>
                        <a:rPr lang="nl-BE" baseline="0" dirty="0" err="1"/>
                        <a:t>which</a:t>
                      </a:r>
                      <a:r>
                        <a:rPr lang="nl-BE" baseline="0" dirty="0"/>
                        <a:t> is </a:t>
                      </a:r>
                      <a:r>
                        <a:rPr lang="nl-BE" baseline="0" dirty="0" err="1"/>
                        <a:t>often</a:t>
                      </a:r>
                      <a:r>
                        <a:rPr lang="nl-BE" baseline="0" dirty="0"/>
                        <a:t> </a:t>
                      </a:r>
                      <a:r>
                        <a:rPr lang="nl-BE" baseline="0" dirty="0" err="1"/>
                        <a:t>very</a:t>
                      </a:r>
                      <a:r>
                        <a:rPr lang="nl-BE" baseline="0" dirty="0"/>
                        <a:t> hard </a:t>
                      </a:r>
                      <a:r>
                        <a:rPr lang="nl-BE" baseline="0" dirty="0" err="1"/>
                        <a:t>and</a:t>
                      </a:r>
                      <a:r>
                        <a:rPr lang="nl-BE" baseline="0" dirty="0"/>
                        <a:t> error </a:t>
                      </a:r>
                      <a:r>
                        <a:rPr lang="nl-BE" baseline="0" dirty="0" err="1"/>
                        <a:t>prone</a:t>
                      </a:r>
                      <a:endParaRPr lang="nl-BE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83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NHibernate (Core)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 from Java’s popular Hibernate framework</a:t>
            </a:r>
          </a:p>
          <a:p>
            <a:r>
              <a:rPr lang="en-US" dirty="0" err="1"/>
              <a:t>ISessionFactory</a:t>
            </a:r>
            <a:r>
              <a:rPr lang="en-US" dirty="0"/>
              <a:t> for configuration and session management (singleton) and </a:t>
            </a:r>
            <a:r>
              <a:rPr lang="en-US" dirty="0" err="1"/>
              <a:t>ISession</a:t>
            </a:r>
            <a:r>
              <a:rPr lang="en-US" dirty="0"/>
              <a:t> (one per request)</a:t>
            </a:r>
          </a:p>
          <a:p>
            <a:r>
              <a:rPr lang="en-US" dirty="0"/>
              <a:t>“LINQ to NHibernate”</a:t>
            </a:r>
          </a:p>
          <a:p>
            <a:r>
              <a:rPr lang="en-US" dirty="0" err="1"/>
              <a:t>SchemaUpdate</a:t>
            </a:r>
            <a:r>
              <a:rPr lang="en-US" dirty="0"/>
              <a:t> instead of versioned migrations</a:t>
            </a:r>
          </a:p>
          <a:p>
            <a:r>
              <a:rPr lang="en-US" dirty="0"/>
              <a:t>Manual seeding</a:t>
            </a:r>
          </a:p>
          <a:p>
            <a:r>
              <a:rPr lang="en-US" dirty="0"/>
              <a:t>Lazy loading by default, eager possible per query</a:t>
            </a:r>
          </a:p>
          <a:p>
            <a:r>
              <a:rPr lang="en-US" dirty="0"/>
              <a:t>Seems to be a bit faster than Entity Framework (Core)</a:t>
            </a:r>
          </a:p>
        </p:txBody>
      </p:sp>
    </p:spTree>
    <p:extLst>
      <p:ext uri="{BB962C8B-B14F-4D97-AF65-F5344CB8AC3E}">
        <p14:creationId xmlns:p14="http://schemas.microsoft.com/office/powerpoint/2010/main" val="42409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Eager </a:t>
            </a:r>
          </a:p>
          <a:p>
            <a:pPr lvl="1"/>
            <a:r>
              <a:rPr lang="en-US" dirty="0"/>
              <a:t>Load entity and its related entities in a single query</a:t>
            </a:r>
          </a:p>
          <a:p>
            <a:pPr lvl="1"/>
            <a:r>
              <a:rPr lang="en-US" dirty="0"/>
              <a:t>Entity Framework (Core): only if Include is called</a:t>
            </a:r>
          </a:p>
          <a:p>
            <a:pPr lvl="1"/>
            <a:r>
              <a:rPr lang="en-US" dirty="0"/>
              <a:t>NHibernate (Core): only if fetched explicitly in </a:t>
            </a:r>
            <a:r>
              <a:rPr lang="en-US" dirty="0" err="1"/>
              <a:t>IMapperSession.QueryOver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5538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vs lazy loading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</a:t>
            </a:r>
          </a:p>
          <a:p>
            <a:pPr lvl="1"/>
            <a:r>
              <a:rPr lang="en-US" dirty="0"/>
              <a:t>Load only the entity in the first query</a:t>
            </a:r>
          </a:p>
          <a:p>
            <a:pPr lvl="1"/>
            <a:r>
              <a:rPr lang="en-US" dirty="0"/>
              <a:t>Run additional queries whenever a related entity is requested through a navigation property </a:t>
            </a:r>
          </a:p>
          <a:p>
            <a:pPr lvl="1"/>
            <a:r>
              <a:rPr lang="en-US" dirty="0"/>
              <a:t>Entity Framework (Core): </a:t>
            </a:r>
          </a:p>
          <a:p>
            <a:pPr lvl="2"/>
            <a:r>
              <a:rPr lang="en-US" dirty="0"/>
              <a:t>supported since 2.1 as a </a:t>
            </a:r>
            <a:r>
              <a:rPr lang="en-US" dirty="0" err="1"/>
              <a:t>nuget</a:t>
            </a:r>
            <a:r>
              <a:rPr lang="en-US" dirty="0"/>
              <a:t> package </a:t>
            </a:r>
            <a:r>
              <a:rPr lang="en-US" dirty="0" err="1"/>
              <a:t>Microsoft.EntityFrameworkCore.Proxies</a:t>
            </a:r>
            <a:endParaRPr lang="en-US" dirty="0"/>
          </a:p>
          <a:p>
            <a:pPr lvl="2"/>
            <a:r>
              <a:rPr lang="en-US" dirty="0" err="1"/>
              <a:t>DbContextOptionsBuilder.UseLazyLoadingProxies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eager loading is still possible by using Include</a:t>
            </a:r>
          </a:p>
          <a:p>
            <a:pPr lvl="1"/>
            <a:r>
              <a:rPr lang="en-US" dirty="0"/>
              <a:t>NHibernate (Core):</a:t>
            </a:r>
          </a:p>
          <a:p>
            <a:pPr lvl="2"/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2883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 subset of entities as the user navigates through a list</a:t>
            </a:r>
          </a:p>
          <a:p>
            <a:r>
              <a:rPr lang="en-US" dirty="0" err="1"/>
              <a:t>IQueryable</a:t>
            </a:r>
            <a:r>
              <a:rPr lang="en-US" dirty="0"/>
              <a:t>&lt;T&gt;.Skip&lt;T&gt;(count)</a:t>
            </a:r>
          </a:p>
          <a:p>
            <a:r>
              <a:rPr lang="en-US" dirty="0" err="1"/>
              <a:t>IQueryable</a:t>
            </a:r>
            <a:r>
              <a:rPr lang="en-US" dirty="0"/>
              <a:t>&lt;T&gt;.Take&lt;T&gt;(count)</a:t>
            </a:r>
          </a:p>
          <a:p>
            <a:r>
              <a:rPr lang="en-US" dirty="0"/>
              <a:t>Same approach in </a:t>
            </a:r>
            <a:r>
              <a:rPr lang="en-US" dirty="0" err="1"/>
              <a:t>EntityFramework</a:t>
            </a:r>
            <a:r>
              <a:rPr lang="en-US" dirty="0"/>
              <a:t> (Core) and NHibernate (Core)</a:t>
            </a:r>
          </a:p>
        </p:txBody>
      </p:sp>
    </p:spTree>
    <p:extLst>
      <p:ext uri="{BB962C8B-B14F-4D97-AF65-F5344CB8AC3E}">
        <p14:creationId xmlns:p14="http://schemas.microsoft.com/office/powerpoint/2010/main" val="10639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2004" y="173589"/>
            <a:ext cx="8682605" cy="522697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B3FD332-8BD5-4E67-91CB-0407DEA0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0" y="943487"/>
            <a:ext cx="6021079" cy="34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3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Dangerous EF Core Feature: Automatic Client Evaluation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evaluation</a:t>
            </a:r>
          </a:p>
          <a:p>
            <a:pPr lvl="1"/>
            <a:r>
              <a:rPr lang="en-US" dirty="0"/>
              <a:t>Your expression has been successfully translated to a SQL query</a:t>
            </a:r>
          </a:p>
          <a:p>
            <a:r>
              <a:rPr lang="en-US" dirty="0"/>
              <a:t>Client evaluation</a:t>
            </a:r>
          </a:p>
          <a:p>
            <a:pPr lvl="1"/>
            <a:r>
              <a:rPr lang="en-US" dirty="0"/>
              <a:t>(A part of) your expression couldn’t be translated to SQL syntax, so the </a:t>
            </a:r>
            <a:r>
              <a:rPr lang="en-US" u="sng" dirty="0"/>
              <a:t>complete </a:t>
            </a:r>
            <a:r>
              <a:rPr lang="en-US" dirty="0"/>
              <a:t>query will be executed in memory</a:t>
            </a:r>
          </a:p>
          <a:p>
            <a:pPr lvl="1"/>
            <a:endParaRPr lang="en-US" dirty="0"/>
          </a:p>
          <a:p>
            <a:r>
              <a:rPr lang="en-US" dirty="0"/>
              <a:t>Best EF practice: always enable client evaluation warnings!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AA804D8-B74C-4773-AD26-F6337520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54674"/>
            <a:ext cx="6858524" cy="5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changes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3"/>
            <a:ext cx="7948044" cy="3649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EF’s </a:t>
            </a:r>
            <a:r>
              <a:rPr lang="en-US" dirty="0" err="1"/>
              <a:t>SaveChanges</a:t>
            </a:r>
            <a:r>
              <a:rPr lang="en-US" dirty="0"/>
              <a:t> method performs one database round-trip for every entity to insert</a:t>
            </a:r>
          </a:p>
          <a:p>
            <a:pPr lvl="1"/>
            <a:r>
              <a:rPr lang="en-US" dirty="0"/>
              <a:t>Slow/impossible to handle a scenario that requires to save a lot of data</a:t>
            </a:r>
          </a:p>
          <a:p>
            <a:pPr lvl="1"/>
            <a:r>
              <a:rPr lang="en-US" dirty="0"/>
              <a:t>Never the best solution if more than 1 database record is affected</a:t>
            </a:r>
          </a:p>
          <a:p>
            <a:r>
              <a:rPr lang="en-US" dirty="0"/>
              <a:t>Alternatives:</a:t>
            </a:r>
          </a:p>
          <a:p>
            <a:pPr lvl="1"/>
            <a:r>
              <a:rPr lang="en-US" dirty="0"/>
              <a:t>Writing your own SQL queries</a:t>
            </a:r>
          </a:p>
          <a:p>
            <a:pPr lvl="1"/>
            <a:r>
              <a:rPr lang="en-US" dirty="0"/>
              <a:t>Bulk </a:t>
            </a:r>
            <a:r>
              <a:rPr lang="en-US" dirty="0" err="1"/>
              <a:t>SaveChanges</a:t>
            </a:r>
            <a:r>
              <a:rPr lang="en-US" dirty="0"/>
              <a:t> (Entity Framework Extension)</a:t>
            </a:r>
          </a:p>
          <a:p>
            <a:pPr marL="357188" lvl="1" indent="0">
              <a:buNone/>
            </a:pP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A23F4-0C33-4D7E-ADE9-A0B3AB6E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2" y="3420378"/>
            <a:ext cx="6585359" cy="12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889374"/>
            <a:ext cx="7948044" cy="373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speed up the performance of specific queries by reducing the number of database data pages that have to be visited</a:t>
            </a:r>
          </a:p>
          <a:p>
            <a:pPr lvl="1"/>
            <a:r>
              <a:rPr lang="en-US" dirty="0"/>
              <a:t>Where</a:t>
            </a:r>
          </a:p>
          <a:p>
            <a:pPr lvl="1"/>
            <a:r>
              <a:rPr lang="en-US" dirty="0"/>
              <a:t>Order By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CREATE INDEX </a:t>
            </a:r>
            <a:r>
              <a:rPr lang="en-US" i="1" dirty="0" err="1"/>
              <a:t>index_name</a:t>
            </a:r>
            <a:r>
              <a:rPr lang="en-US" dirty="0"/>
              <a:t> ON </a:t>
            </a:r>
            <a:r>
              <a:rPr lang="en-US" i="1" dirty="0" err="1"/>
              <a:t>table_name</a:t>
            </a:r>
            <a:r>
              <a:rPr lang="en-US" dirty="0"/>
              <a:t> (</a:t>
            </a:r>
            <a:r>
              <a:rPr lang="en-US" i="1" dirty="0"/>
              <a:t>column1</a:t>
            </a:r>
            <a:r>
              <a:rPr lang="en-US" dirty="0"/>
              <a:t>, </a:t>
            </a:r>
            <a:r>
              <a:rPr lang="en-US" i="1" dirty="0"/>
              <a:t>column2</a:t>
            </a:r>
            <a:r>
              <a:rPr lang="en-US" dirty="0"/>
              <a:t>, ...); </a:t>
            </a:r>
          </a:p>
          <a:p>
            <a:r>
              <a:rPr lang="en-US" dirty="0"/>
              <a:t>Also used to create unique constraints (CREATE UNIQUE INDEX)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string parameters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22477" y="659130"/>
            <a:ext cx="7948044" cy="4055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parameters</a:t>
            </a:r>
          </a:p>
          <a:p>
            <a:pPr lvl="1"/>
            <a:r>
              <a:rPr lang="en-US" dirty="0"/>
              <a:t>Maximum pool size</a:t>
            </a:r>
          </a:p>
          <a:p>
            <a:pPr lvl="2"/>
            <a:r>
              <a:rPr lang="en-US" dirty="0"/>
              <a:t>Depends on max database connections and # clients (don’t forget about load balanced applications)</a:t>
            </a:r>
          </a:p>
          <a:p>
            <a:pPr lvl="1"/>
            <a:r>
              <a:rPr lang="en-US" dirty="0"/>
              <a:t>Idle lifetime: time to wait before closing idle connections</a:t>
            </a:r>
          </a:p>
          <a:p>
            <a:r>
              <a:rPr lang="en-US" dirty="0"/>
              <a:t>Timeout parameters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Command timeout</a:t>
            </a:r>
          </a:p>
          <a:p>
            <a:r>
              <a:rPr lang="en-US" dirty="0"/>
              <a:t>Performance parameters</a:t>
            </a:r>
          </a:p>
          <a:p>
            <a:pPr lvl="1"/>
            <a:r>
              <a:rPr lang="en-US" dirty="0"/>
              <a:t>Trial and error</a:t>
            </a:r>
          </a:p>
          <a:p>
            <a:pPr lvl="1"/>
            <a:r>
              <a:rPr lang="en-US" dirty="0"/>
              <a:t>Stress testing needed</a:t>
            </a:r>
          </a:p>
          <a:p>
            <a:pPr lvl="1"/>
            <a:r>
              <a:rPr lang="en-US" dirty="0"/>
              <a:t>Generally not worth the effort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62BF0-5FCC-D644-B779-4756A2B6D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Sickest performance secret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53583-83C2-E741-A645-DEACB1D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547320B8-3148-451F-9273-26ECD8C5A154}"/>
              </a:ext>
            </a:extLst>
          </p:cNvPr>
          <p:cNvSpPr txBox="1">
            <a:spLocks/>
          </p:cNvSpPr>
          <p:nvPr/>
        </p:nvSpPr>
        <p:spPr>
          <a:xfrm>
            <a:off x="597978" y="1317213"/>
            <a:ext cx="7948044" cy="3130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58220"/>
              </a:buClr>
              <a:buFont typeface="Wingdings" charset="2"/>
              <a:buChar char="§"/>
              <a:defRPr sz="2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22898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4C1E9B2F-4D73-384B-BF93-278BDFE6F59D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CF9E927C-CA03-B04A-8962-F996B689590E}"/>
    </a:ext>
  </a:extLst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910A78D-A44E-C646-8CA1-5117BDC6B405}"/>
    </a:ext>
  </a:extLst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dina - PPT Template  -  Read-Only" id="{369189C8-0996-6F47-BD5E-6308FF292A0D}" vid="{6FD579D4-A29D-C641-8608-3479CB0C758D}"/>
    </a:ext>
  </a:extLst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A193CB526E444D8364475B1B9F6E8A" ma:contentTypeVersion="7" ma:contentTypeDescription="Create a new document." ma:contentTypeScope="" ma:versionID="da0c76b01fa5691d010efcf772a8dd5a">
  <xsd:schema xmlns:xsd="http://www.w3.org/2001/XMLSchema" xmlns:xs="http://www.w3.org/2001/XMLSchema" xmlns:p="http://schemas.microsoft.com/office/2006/metadata/properties" xmlns:ns3="43802fd6-8e82-4b2d-99c9-479f7b6aed85" xmlns:ns4="54d05973-cc67-46fb-a8f1-894d734ec4a9" targetNamespace="http://schemas.microsoft.com/office/2006/metadata/properties" ma:root="true" ma:fieldsID="f845dded3bf72d59f599075f93f2aac6" ns3:_="" ns4:_="">
    <xsd:import namespace="43802fd6-8e82-4b2d-99c9-479f7b6aed85"/>
    <xsd:import namespace="54d05973-cc67-46fb-a8f1-894d734ec4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02fd6-8e82-4b2d-99c9-479f7b6aed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05973-cc67-46fb-a8f1-894d734ec4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2B5D72-1056-41D9-8A48-68CE90C12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02fd6-8e82-4b2d-99c9-479f7b6aed85"/>
    <ds:schemaRef ds:uri="54d05973-cc67-46fb-a8f1-894d734ec4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PowerPoint Template - Ahead of Change</Template>
  <TotalTime>2111</TotalTime>
  <Words>6345</Words>
  <Application>Microsoft Office PowerPoint</Application>
  <PresentationFormat>Diavoorstelling (16:9)</PresentationFormat>
  <Paragraphs>1278</Paragraphs>
  <Slides>111</Slides>
  <Notes>101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4</vt:i4>
      </vt:variant>
      <vt:variant>
        <vt:lpstr>Diatitels</vt:lpstr>
      </vt:variant>
      <vt:variant>
        <vt:i4>111</vt:i4>
      </vt:variant>
    </vt:vector>
  </HeadingPairs>
  <TitlesOfParts>
    <vt:vector size="121" baseType="lpstr">
      <vt:lpstr>Arial</vt:lpstr>
      <vt:lpstr>Calibri</vt:lpstr>
      <vt:lpstr>Consolas</vt:lpstr>
      <vt:lpstr>Symbol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PowerPoint-presentatie</vt:lpstr>
      <vt:lpstr>Who are we?</vt:lpstr>
      <vt:lpstr>Agenda</vt:lpstr>
      <vt:lpstr>Requirements &amp; preparation</vt:lpstr>
      <vt:lpstr>PowerPoint-presentatie</vt:lpstr>
      <vt:lpstr>(Un)managed code</vt:lpstr>
      <vt:lpstr>(Un)managed code</vt:lpstr>
      <vt:lpstr>(Un)managed code</vt:lpstr>
      <vt:lpstr>(Un)managed code</vt:lpstr>
      <vt:lpstr>(Un)managed code</vt:lpstr>
      <vt:lpstr>PowerPoint-presentatie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Value/reference types &amp; Garbage collection</vt:lpstr>
      <vt:lpstr>PowerPoint-presentatie</vt:lpstr>
      <vt:lpstr>PowerPoint-presentatie</vt:lpstr>
      <vt:lpstr>PowerPoint-presentatie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LINQ</vt:lpstr>
      <vt:lpstr>PowerPoint-presentatie</vt:lpstr>
      <vt:lpstr>LINQ</vt:lpstr>
      <vt:lpstr>PowerPoint-presentatie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The Task Parallel Library (TPL)</vt:lpstr>
      <vt:lpstr>PowerPoint-presentatie</vt:lpstr>
      <vt:lpstr>The Task Parallel Library (TPL)</vt:lpstr>
      <vt:lpstr>PowerPoint-presentatie</vt:lpstr>
      <vt:lpstr>Microservices</vt:lpstr>
      <vt:lpstr>Order architecture - monolite</vt:lpstr>
      <vt:lpstr>Order architecture - microservices</vt:lpstr>
      <vt:lpstr>Microservices</vt:lpstr>
      <vt:lpstr>Microservices</vt:lpstr>
      <vt:lpstr>Microservices</vt:lpstr>
      <vt:lpstr>Microservices</vt:lpstr>
      <vt:lpstr>Microservices</vt:lpstr>
      <vt:lpstr>PowerPoint-presentatie</vt:lpstr>
      <vt:lpstr>Microservices</vt:lpstr>
      <vt:lpstr>PowerPoint-presentatie</vt:lpstr>
      <vt:lpstr>PowerPoint-presentatie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Service communication: server side</vt:lpstr>
      <vt:lpstr>PowerPoint-presentatie</vt:lpstr>
      <vt:lpstr>Service communication: client side</vt:lpstr>
      <vt:lpstr>Service communication: client side</vt:lpstr>
      <vt:lpstr>PowerPoint-presentatie</vt:lpstr>
      <vt:lpstr>Service communication: client side</vt:lpstr>
      <vt:lpstr>Service communication: client side</vt:lpstr>
      <vt:lpstr>PowerPoint-presentatie</vt:lpstr>
      <vt:lpstr>PowerPoint-presentatie</vt:lpstr>
      <vt:lpstr>Caching</vt:lpstr>
      <vt:lpstr>PowerPoint-presentatie</vt:lpstr>
      <vt:lpstr>Rate limiting</vt:lpstr>
      <vt:lpstr>Load balancing</vt:lpstr>
      <vt:lpstr>PowerPoint-presentatie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PowerPoint-presentatie</vt:lpstr>
      <vt:lpstr>The Dangerous EF Core Feature: Automatic Client Evaluation</vt:lpstr>
      <vt:lpstr>Bulk changes</vt:lpstr>
      <vt:lpstr>Indexes</vt:lpstr>
      <vt:lpstr>Connection string parameters</vt:lpstr>
      <vt:lpstr>Databases</vt:lpstr>
      <vt:lpstr>PowerPoint-presentatie</vt:lpstr>
      <vt:lpstr>Databases</vt:lpstr>
      <vt:lpstr>PowerPoint-presentatie</vt:lpstr>
      <vt:lpstr>What is profiling</vt:lpstr>
      <vt:lpstr>When to profile</vt:lpstr>
      <vt:lpstr>Measurement tools</vt:lpstr>
      <vt:lpstr>Most used measurements</vt:lpstr>
      <vt:lpstr>Profiling software</vt:lpstr>
      <vt:lpstr>Visual Studio Diagnostic Tools </vt:lpstr>
      <vt:lpstr>Application Insights</vt:lpstr>
      <vt:lpstr>Application Insights</vt:lpstr>
      <vt:lpstr>PowerPoint-presentatie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Joni De Winter</dc:creator>
  <dc:description/>
  <cp:lastModifiedBy>Liekens, Rob</cp:lastModifiedBy>
  <cp:revision>103</cp:revision>
  <cp:lastPrinted>2018-03-21T15:44:33Z</cp:lastPrinted>
  <dcterms:created xsi:type="dcterms:W3CDTF">2019-11-05T07:31:09Z</dcterms:created>
  <dcterms:modified xsi:type="dcterms:W3CDTF">2019-11-18T17:07:44Z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0x01010002A193CB526E444D8364475B1B9F6E8A</vt:lpwstr>
  </property>
  <property fmtid="{D5CDD505-2E9C-101B-9397-08002B2CF9AE}" pid="3" name="Bron">
    <vt:lpwstr/>
  </property>
</Properties>
</file>